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61" r:id="rId5"/>
    <p:sldMasterId id="2147483676" r:id="rId6"/>
  </p:sldMasterIdLst>
  <p:notesMasterIdLst>
    <p:notesMasterId r:id="rId15"/>
  </p:notesMasterIdLst>
  <p:sldIdLst>
    <p:sldId id="297" r:id="rId7"/>
    <p:sldId id="263" r:id="rId8"/>
    <p:sldId id="265" r:id="rId9"/>
    <p:sldId id="274" r:id="rId10"/>
    <p:sldId id="301" r:id="rId11"/>
    <p:sldId id="292" r:id="rId12"/>
    <p:sldId id="299" r:id="rId13"/>
    <p:sldId id="279" r:id="rId14"/>
  </p:sldIdLst>
  <p:sldSz cx="12192000" cy="6858000"/>
  <p:notesSz cx="6858000" cy="9144000"/>
  <p:embeddedFontLst>
    <p:embeddedFont>
      <p:font typeface="Arial Black" panose="020B0A04020102020204" pitchFamily="34" charset="0"/>
      <p:bold r:id="rId16"/>
    </p:embeddedFont>
    <p:embeddedFont>
      <p:font typeface="Montserrat" panose="00000500000000000000" pitchFamily="2" charset="0"/>
      <p:regular r:id="rId17"/>
      <p:bold r:id="rId18"/>
      <p:italic r:id="rId19"/>
      <p:boldItalic r:id="rId20"/>
    </p:embeddedFont>
    <p:embeddedFont>
      <p:font typeface="Montserrat Medium" panose="00000600000000000000" pitchFamily="2" charset="0"/>
      <p:regular r:id="rId21"/>
      <p: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upil-facing slides" id="{4CD2C031-5951-4C6B-A459-6ACD3B029F35}">
          <p14:sldIdLst>
            <p14:sldId id="297"/>
            <p14:sldId id="263"/>
            <p14:sldId id="265"/>
            <p14:sldId id="274"/>
            <p14:sldId id="301"/>
            <p14:sldId id="292"/>
            <p14:sldId id="299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orence Ackland" initials="FA" lastIdx="29" clrIdx="0">
    <p:extLst>
      <p:ext uri="{19B8F6BF-5375-455C-9EA6-DF929625EA0E}">
        <p15:presenceInfo xmlns:p15="http://schemas.microsoft.com/office/powerpoint/2012/main" userId="S::florence@pshe-association.org.uk::4fb6b414-8ee9-4dd4-af5a-4d2d97910631" providerId="AD"/>
      </p:ext>
    </p:extLst>
  </p:cmAuthor>
  <p:cmAuthor id="2" name="Jenny Fox" initials="JF" lastIdx="1" clrIdx="1">
    <p:extLst>
      <p:ext uri="{19B8F6BF-5375-455C-9EA6-DF929625EA0E}">
        <p15:presenceInfo xmlns:p15="http://schemas.microsoft.com/office/powerpoint/2012/main" userId="Jenny Fox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0039"/>
    <a:srgbClr val="9DDCFF"/>
    <a:srgbClr val="C7E9F7"/>
    <a:srgbClr val="009DDC"/>
    <a:srgbClr val="2E8A2E"/>
    <a:srgbClr val="99D8F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591F1B-E407-417E-97AA-F887630C20DB}" v="1" dt="2026-07-09T11:51:25.7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688" autoAdjust="0"/>
  </p:normalViewPr>
  <p:slideViewPr>
    <p:cSldViewPr snapToGrid="0">
      <p:cViewPr varScale="1">
        <p:scale>
          <a:sx n="72" d="100"/>
          <a:sy n="72" d="100"/>
        </p:scale>
        <p:origin x="4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C5591F1B-E407-417E-97AA-F887630C20DB}"/>
    <pc:docChg chg="modSld">
      <pc:chgData name="" userId="" providerId="" clId="Web-{C5591F1B-E407-417E-97AA-F887630C20DB}" dt="2026-07-09T11:51:25.729" v="0" actId="20577"/>
      <pc:docMkLst>
        <pc:docMk/>
      </pc:docMkLst>
      <pc:sldChg chg="modSp">
        <pc:chgData name="" userId="" providerId="" clId="Web-{C5591F1B-E407-417E-97AA-F887630C20DB}" dt="2026-07-09T11:51:25.729" v="0" actId="20577"/>
        <pc:sldMkLst>
          <pc:docMk/>
          <pc:sldMk cId="2408449670" sldId="297"/>
        </pc:sldMkLst>
        <pc:spChg chg="mod">
          <ac:chgData name="" userId="" providerId="" clId="Web-{C5591F1B-E407-417E-97AA-F887630C20DB}" dt="2026-07-09T11:51:25.729" v="0" actId="20577"/>
          <ac:spMkLst>
            <pc:docMk/>
            <pc:sldMk cId="2408449670" sldId="297"/>
            <ac:spMk id="2" creationId="{607B22CC-0978-58BA-7E0E-F9480A943780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svg"/><Relationship Id="rId1" Type="http://schemas.openxmlformats.org/officeDocument/2006/relationships/image" Target="../media/image9.svg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svg"/><Relationship Id="rId1" Type="http://schemas.openxmlformats.org/officeDocument/2006/relationships/image" Target="../media/image9.svg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8EED6B-363F-4880-9B25-BC8EECBC043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EA2FA93-06E3-410B-85CB-C002D8228CC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Supporting own wellbeing so better able to deal with conflict when it happens</a:t>
          </a:r>
        </a:p>
      </dgm:t>
    </dgm:pt>
    <dgm:pt modelId="{0DDAC8AF-CE26-4606-B46F-CCC2B8F46ED0}" type="parTrans" cxnId="{DA496DB3-7120-4EAA-AD56-9A02D43D47FA}">
      <dgm:prSet/>
      <dgm:spPr/>
      <dgm:t>
        <a:bodyPr/>
        <a:lstStyle/>
        <a:p>
          <a:endParaRPr lang="en-US"/>
        </a:p>
      </dgm:t>
    </dgm:pt>
    <dgm:pt modelId="{AF32EE59-B2CF-4C5B-8321-A264BAD8943D}" type="sibTrans" cxnId="{DA496DB3-7120-4EAA-AD56-9A02D43D47FA}">
      <dgm:prSet/>
      <dgm:spPr/>
      <dgm:t>
        <a:bodyPr/>
        <a:lstStyle/>
        <a:p>
          <a:endParaRPr lang="en-US"/>
        </a:p>
      </dgm:t>
    </dgm:pt>
    <dgm:pt modelId="{F3F15863-386F-4379-8DC9-3198FF1A446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Pausing to reflect before responding</a:t>
          </a:r>
        </a:p>
      </dgm:t>
    </dgm:pt>
    <dgm:pt modelId="{55EFB752-A5CA-4A38-BF3B-87350CF3AE5C}" type="parTrans" cxnId="{63EAFACB-5108-405A-98F5-F51D7573BB03}">
      <dgm:prSet/>
      <dgm:spPr/>
      <dgm:t>
        <a:bodyPr/>
        <a:lstStyle/>
        <a:p>
          <a:endParaRPr lang="en-US"/>
        </a:p>
      </dgm:t>
    </dgm:pt>
    <dgm:pt modelId="{02B54B14-31C0-4841-87BC-7C975D631E3E}" type="sibTrans" cxnId="{63EAFACB-5108-405A-98F5-F51D7573BB03}">
      <dgm:prSet/>
      <dgm:spPr/>
      <dgm:t>
        <a:bodyPr/>
        <a:lstStyle/>
        <a:p>
          <a:endParaRPr lang="en-US"/>
        </a:p>
      </dgm:t>
    </dgm:pt>
    <dgm:pt modelId="{3339E139-A033-4D0C-8144-C464D3BAD22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Communicating effectively</a:t>
          </a:r>
        </a:p>
      </dgm:t>
    </dgm:pt>
    <dgm:pt modelId="{4B088D63-3229-4E9B-8C32-AFB034D223E4}" type="parTrans" cxnId="{E033795D-94D8-4FD8-91F0-15BCBE268D03}">
      <dgm:prSet/>
      <dgm:spPr/>
      <dgm:t>
        <a:bodyPr/>
        <a:lstStyle/>
        <a:p>
          <a:endParaRPr lang="en-US"/>
        </a:p>
      </dgm:t>
    </dgm:pt>
    <dgm:pt modelId="{48D2AF70-2FEC-4B03-AC63-78E0D409DC31}" type="sibTrans" cxnId="{E033795D-94D8-4FD8-91F0-15BCBE268D03}">
      <dgm:prSet/>
      <dgm:spPr/>
      <dgm:t>
        <a:bodyPr/>
        <a:lstStyle/>
        <a:p>
          <a:endParaRPr lang="en-US"/>
        </a:p>
      </dgm:t>
    </dgm:pt>
    <dgm:pt modelId="{2C9C4F50-AC0C-4E26-90DC-4F6EEF22ED0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Seeing things from different perspectives</a:t>
          </a:r>
        </a:p>
      </dgm:t>
    </dgm:pt>
    <dgm:pt modelId="{1B6C81BF-EDD7-4633-A871-3B3FB0319094}" type="parTrans" cxnId="{EB5DB667-FD26-4980-88E7-4F7FE23C18B3}">
      <dgm:prSet/>
      <dgm:spPr/>
      <dgm:t>
        <a:bodyPr/>
        <a:lstStyle/>
        <a:p>
          <a:endParaRPr lang="en-US"/>
        </a:p>
      </dgm:t>
    </dgm:pt>
    <dgm:pt modelId="{35B36F29-AE4D-402A-9ED4-C5BBE10E4BD4}" type="sibTrans" cxnId="{EB5DB667-FD26-4980-88E7-4F7FE23C18B3}">
      <dgm:prSet/>
      <dgm:spPr/>
      <dgm:t>
        <a:bodyPr/>
        <a:lstStyle/>
        <a:p>
          <a:endParaRPr lang="en-US"/>
        </a:p>
      </dgm:t>
    </dgm:pt>
    <dgm:pt modelId="{B84E7658-DF00-4E2C-B8E5-6D47489EEE7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Coming up with different practical ‘win-win’ solutions</a:t>
          </a:r>
        </a:p>
      </dgm:t>
    </dgm:pt>
    <dgm:pt modelId="{5C406FAF-6D02-4F0A-8917-33ECA9BD83D5}" type="parTrans" cxnId="{BE8C3F0A-BF79-41EB-8FCC-F7A78D3D32D1}">
      <dgm:prSet/>
      <dgm:spPr/>
      <dgm:t>
        <a:bodyPr/>
        <a:lstStyle/>
        <a:p>
          <a:endParaRPr lang="en-US"/>
        </a:p>
      </dgm:t>
    </dgm:pt>
    <dgm:pt modelId="{501637B5-EAD8-480E-813B-D098E708EA66}" type="sibTrans" cxnId="{BE8C3F0A-BF79-41EB-8FCC-F7A78D3D32D1}">
      <dgm:prSet/>
      <dgm:spPr/>
      <dgm:t>
        <a:bodyPr/>
        <a:lstStyle/>
        <a:p>
          <a:endParaRPr lang="en-US"/>
        </a:p>
      </dgm:t>
    </dgm:pt>
    <dgm:pt modelId="{7BFB10E9-CAA7-4D32-9A7F-183DB4E6267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Negotiating and compromising where safe and fair to do so</a:t>
          </a:r>
        </a:p>
      </dgm:t>
    </dgm:pt>
    <dgm:pt modelId="{784CB542-E54E-43F1-95D6-516419CDF27B}" type="parTrans" cxnId="{1217023F-6FE6-46C1-A16C-AD094C9639C2}">
      <dgm:prSet/>
      <dgm:spPr/>
      <dgm:t>
        <a:bodyPr/>
        <a:lstStyle/>
        <a:p>
          <a:endParaRPr lang="en-US"/>
        </a:p>
      </dgm:t>
    </dgm:pt>
    <dgm:pt modelId="{D8BE12BC-0E00-4B4E-8E10-D3BF8F529BF9}" type="sibTrans" cxnId="{1217023F-6FE6-46C1-A16C-AD094C9639C2}">
      <dgm:prSet/>
      <dgm:spPr/>
      <dgm:t>
        <a:bodyPr/>
        <a:lstStyle/>
        <a:p>
          <a:endParaRPr lang="en-US"/>
        </a:p>
      </dgm:t>
    </dgm:pt>
    <dgm:pt modelId="{EE7FB3D0-7F0D-4B8E-9BD0-C37A8836963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Stepping away from escalating situations (where people seem to be getting more and more angry)</a:t>
          </a:r>
        </a:p>
      </dgm:t>
    </dgm:pt>
    <dgm:pt modelId="{AF2B63A0-4E10-4AB4-AB07-965D134B19D6}" type="parTrans" cxnId="{F8D0F4A3-7173-41B2-9687-C98040A097A2}">
      <dgm:prSet/>
      <dgm:spPr/>
      <dgm:t>
        <a:bodyPr/>
        <a:lstStyle/>
        <a:p>
          <a:endParaRPr lang="en-US"/>
        </a:p>
      </dgm:t>
    </dgm:pt>
    <dgm:pt modelId="{7D1B23BC-7B75-46B9-B2C4-6589FA252A46}" type="sibTrans" cxnId="{F8D0F4A3-7173-41B2-9687-C98040A097A2}">
      <dgm:prSet/>
      <dgm:spPr/>
      <dgm:t>
        <a:bodyPr/>
        <a:lstStyle/>
        <a:p>
          <a:endParaRPr lang="en-US"/>
        </a:p>
      </dgm:t>
    </dgm:pt>
    <dgm:pt modelId="{4868D235-B8A3-4792-A2A9-FC6918D9224F}" type="pres">
      <dgm:prSet presAssocID="{EF8EED6B-363F-4880-9B25-BC8EECBC0432}" presName="root" presStyleCnt="0">
        <dgm:presLayoutVars>
          <dgm:dir/>
          <dgm:resizeHandles val="exact"/>
        </dgm:presLayoutVars>
      </dgm:prSet>
      <dgm:spPr/>
    </dgm:pt>
    <dgm:pt modelId="{26356EB1-4C9B-4DAA-ACEB-F20B18CE1CAF}" type="pres">
      <dgm:prSet presAssocID="{0EA2FA93-06E3-410B-85CB-C002D8228CCE}" presName="compNode" presStyleCnt="0"/>
      <dgm:spPr/>
    </dgm:pt>
    <dgm:pt modelId="{F733FFEA-EB12-44F3-8646-88BF138107E5}" type="pres">
      <dgm:prSet presAssocID="{0EA2FA93-06E3-410B-85CB-C002D8228CCE}" presName="bgRect" presStyleLbl="bgShp" presStyleIdx="0" presStyleCnt="7"/>
      <dgm:spPr/>
    </dgm:pt>
    <dgm:pt modelId="{5D474783-7DF2-4C91-B93C-8A1EA97978B4}" type="pres">
      <dgm:prSet presAssocID="{0EA2FA93-06E3-410B-85CB-C002D8228CCE}" presName="iconRect" presStyleLbl="node1" presStyleIdx="0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25E44258-6295-49E0-9FCF-3A66F07F2856}" type="pres">
      <dgm:prSet presAssocID="{0EA2FA93-06E3-410B-85CB-C002D8228CCE}" presName="spaceRect" presStyleCnt="0"/>
      <dgm:spPr/>
    </dgm:pt>
    <dgm:pt modelId="{19E8F99A-07E2-47CC-89F2-7A057503BB4D}" type="pres">
      <dgm:prSet presAssocID="{0EA2FA93-06E3-410B-85CB-C002D8228CCE}" presName="parTx" presStyleLbl="revTx" presStyleIdx="0" presStyleCnt="7">
        <dgm:presLayoutVars>
          <dgm:chMax val="0"/>
          <dgm:chPref val="0"/>
        </dgm:presLayoutVars>
      </dgm:prSet>
      <dgm:spPr/>
    </dgm:pt>
    <dgm:pt modelId="{7C01E49F-CD76-4A13-B3B8-F01AD96F9631}" type="pres">
      <dgm:prSet presAssocID="{AF32EE59-B2CF-4C5B-8321-A264BAD8943D}" presName="sibTrans" presStyleCnt="0"/>
      <dgm:spPr/>
    </dgm:pt>
    <dgm:pt modelId="{8C674B97-F23A-4090-9822-E2B4E8BDE75E}" type="pres">
      <dgm:prSet presAssocID="{F3F15863-386F-4379-8DC9-3198FF1A4465}" presName="compNode" presStyleCnt="0"/>
      <dgm:spPr/>
    </dgm:pt>
    <dgm:pt modelId="{0D03A3C3-0663-40BA-ABB3-4DDAE4C41495}" type="pres">
      <dgm:prSet presAssocID="{F3F15863-386F-4379-8DC9-3198FF1A4465}" presName="bgRect" presStyleLbl="bgShp" presStyleIdx="1" presStyleCnt="7"/>
      <dgm:spPr/>
    </dgm:pt>
    <dgm:pt modelId="{4949DD9A-5E7A-4099-95F4-04A107183B9C}" type="pres">
      <dgm:prSet presAssocID="{F3F15863-386F-4379-8DC9-3198FF1A4465}" presName="iconRect" presStyleLbl="node1" presStyleIdx="1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79362551-9AB1-4FF9-A370-25DA977F687D}" type="pres">
      <dgm:prSet presAssocID="{F3F15863-386F-4379-8DC9-3198FF1A4465}" presName="spaceRect" presStyleCnt="0"/>
      <dgm:spPr/>
    </dgm:pt>
    <dgm:pt modelId="{E18C42B3-0C0E-46F3-AA5E-DB33991FEF77}" type="pres">
      <dgm:prSet presAssocID="{F3F15863-386F-4379-8DC9-3198FF1A4465}" presName="parTx" presStyleLbl="revTx" presStyleIdx="1" presStyleCnt="7">
        <dgm:presLayoutVars>
          <dgm:chMax val="0"/>
          <dgm:chPref val="0"/>
        </dgm:presLayoutVars>
      </dgm:prSet>
      <dgm:spPr/>
    </dgm:pt>
    <dgm:pt modelId="{C46FD0DC-880D-4862-9083-97BB8F660913}" type="pres">
      <dgm:prSet presAssocID="{02B54B14-31C0-4841-87BC-7C975D631E3E}" presName="sibTrans" presStyleCnt="0"/>
      <dgm:spPr/>
    </dgm:pt>
    <dgm:pt modelId="{2C9076DF-1987-473B-A5FA-A14AAEC5E0FF}" type="pres">
      <dgm:prSet presAssocID="{3339E139-A033-4D0C-8144-C464D3BAD224}" presName="compNode" presStyleCnt="0"/>
      <dgm:spPr/>
    </dgm:pt>
    <dgm:pt modelId="{7E9AFD38-9986-4C2F-B75E-325F836D979C}" type="pres">
      <dgm:prSet presAssocID="{3339E139-A033-4D0C-8144-C464D3BAD224}" presName="bgRect" presStyleLbl="bgShp" presStyleIdx="2" presStyleCnt="7"/>
      <dgm:spPr/>
    </dgm:pt>
    <dgm:pt modelId="{E922CBBB-D801-42B2-80EA-A853ABE463A0}" type="pres">
      <dgm:prSet presAssocID="{3339E139-A033-4D0C-8144-C464D3BAD224}" presName="iconRect" presStyleLbl="node1" presStyleIdx="2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40D9EDCA-91F7-4B97-AA24-0369D70BD859}" type="pres">
      <dgm:prSet presAssocID="{3339E139-A033-4D0C-8144-C464D3BAD224}" presName="spaceRect" presStyleCnt="0"/>
      <dgm:spPr/>
    </dgm:pt>
    <dgm:pt modelId="{482AF316-E54A-4B83-BF0F-4D1CE80013DA}" type="pres">
      <dgm:prSet presAssocID="{3339E139-A033-4D0C-8144-C464D3BAD224}" presName="parTx" presStyleLbl="revTx" presStyleIdx="2" presStyleCnt="7">
        <dgm:presLayoutVars>
          <dgm:chMax val="0"/>
          <dgm:chPref val="0"/>
        </dgm:presLayoutVars>
      </dgm:prSet>
      <dgm:spPr/>
    </dgm:pt>
    <dgm:pt modelId="{AC169923-98F4-41E0-8656-DFC9C2CFE29E}" type="pres">
      <dgm:prSet presAssocID="{48D2AF70-2FEC-4B03-AC63-78E0D409DC31}" presName="sibTrans" presStyleCnt="0"/>
      <dgm:spPr/>
    </dgm:pt>
    <dgm:pt modelId="{5F9143B5-F45A-428A-8CF0-EFB0C0F3DF8F}" type="pres">
      <dgm:prSet presAssocID="{2C9C4F50-AC0C-4E26-90DC-4F6EEF22ED0D}" presName="compNode" presStyleCnt="0"/>
      <dgm:spPr/>
    </dgm:pt>
    <dgm:pt modelId="{F183EFFE-A930-48DD-9E14-B955A0C9EDA3}" type="pres">
      <dgm:prSet presAssocID="{2C9C4F50-AC0C-4E26-90DC-4F6EEF22ED0D}" presName="bgRect" presStyleLbl="bgShp" presStyleIdx="3" presStyleCnt="7"/>
      <dgm:spPr/>
    </dgm:pt>
    <dgm:pt modelId="{CB32038B-50A1-4030-9FEF-2541A5246B94}" type="pres">
      <dgm:prSet presAssocID="{2C9C4F50-AC0C-4E26-90DC-4F6EEF22ED0D}" presName="iconRect" presStyleLbl="node1" presStyleIdx="3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noculars"/>
        </a:ext>
      </dgm:extLst>
    </dgm:pt>
    <dgm:pt modelId="{D4FE7B19-2B43-4479-AB7B-D0B527F3336F}" type="pres">
      <dgm:prSet presAssocID="{2C9C4F50-AC0C-4E26-90DC-4F6EEF22ED0D}" presName="spaceRect" presStyleCnt="0"/>
      <dgm:spPr/>
    </dgm:pt>
    <dgm:pt modelId="{D257F659-DEFB-4261-B412-E554F5727007}" type="pres">
      <dgm:prSet presAssocID="{2C9C4F50-AC0C-4E26-90DC-4F6EEF22ED0D}" presName="parTx" presStyleLbl="revTx" presStyleIdx="3" presStyleCnt="7">
        <dgm:presLayoutVars>
          <dgm:chMax val="0"/>
          <dgm:chPref val="0"/>
        </dgm:presLayoutVars>
      </dgm:prSet>
      <dgm:spPr/>
    </dgm:pt>
    <dgm:pt modelId="{92CBE92E-C726-4E41-A9D2-C79C1661B6D8}" type="pres">
      <dgm:prSet presAssocID="{35B36F29-AE4D-402A-9ED4-C5BBE10E4BD4}" presName="sibTrans" presStyleCnt="0"/>
      <dgm:spPr/>
    </dgm:pt>
    <dgm:pt modelId="{F09AB560-CA72-40D8-986C-DB7ED81F7FB8}" type="pres">
      <dgm:prSet presAssocID="{B84E7658-DF00-4E2C-B8E5-6D47489EEE7F}" presName="compNode" presStyleCnt="0"/>
      <dgm:spPr/>
    </dgm:pt>
    <dgm:pt modelId="{2308D57A-CDDD-4323-A66F-6205F6A39805}" type="pres">
      <dgm:prSet presAssocID="{B84E7658-DF00-4E2C-B8E5-6D47489EEE7F}" presName="bgRect" presStyleLbl="bgShp" presStyleIdx="4" presStyleCnt="7"/>
      <dgm:spPr/>
    </dgm:pt>
    <dgm:pt modelId="{4B7F8603-5DDB-43AF-9817-1ECD34620B9A}" type="pres">
      <dgm:prSet presAssocID="{B84E7658-DF00-4E2C-B8E5-6D47489EEE7F}" presName="iconRect" presStyleLbl="node1" presStyleIdx="4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dium"/>
        </a:ext>
      </dgm:extLst>
    </dgm:pt>
    <dgm:pt modelId="{CB7ECB08-8043-4CC1-804E-06E2DF6E72C4}" type="pres">
      <dgm:prSet presAssocID="{B84E7658-DF00-4E2C-B8E5-6D47489EEE7F}" presName="spaceRect" presStyleCnt="0"/>
      <dgm:spPr/>
    </dgm:pt>
    <dgm:pt modelId="{8DC1BB34-34E8-469E-9FA0-2EE7E0016754}" type="pres">
      <dgm:prSet presAssocID="{B84E7658-DF00-4E2C-B8E5-6D47489EEE7F}" presName="parTx" presStyleLbl="revTx" presStyleIdx="4" presStyleCnt="7">
        <dgm:presLayoutVars>
          <dgm:chMax val="0"/>
          <dgm:chPref val="0"/>
        </dgm:presLayoutVars>
      </dgm:prSet>
      <dgm:spPr/>
    </dgm:pt>
    <dgm:pt modelId="{21F163EF-48CD-463D-955E-BFFB6478585C}" type="pres">
      <dgm:prSet presAssocID="{501637B5-EAD8-480E-813B-D098E708EA66}" presName="sibTrans" presStyleCnt="0"/>
      <dgm:spPr/>
    </dgm:pt>
    <dgm:pt modelId="{49036FE9-0F01-402A-9863-B9C848758B00}" type="pres">
      <dgm:prSet presAssocID="{7BFB10E9-CAA7-4D32-9A7F-183DB4E62678}" presName="compNode" presStyleCnt="0"/>
      <dgm:spPr/>
    </dgm:pt>
    <dgm:pt modelId="{027BCFD3-78E3-4533-86C8-926740AFB33F}" type="pres">
      <dgm:prSet presAssocID="{7BFB10E9-CAA7-4D32-9A7F-183DB4E62678}" presName="bgRect" presStyleLbl="bgShp" presStyleIdx="5" presStyleCnt="7"/>
      <dgm:spPr/>
    </dgm:pt>
    <dgm:pt modelId="{F4FF700A-A440-4C44-9742-2CE34C3DA8B0}" type="pres">
      <dgm:prSet presAssocID="{7BFB10E9-CAA7-4D32-9A7F-183DB4E62678}" presName="iconRect" presStyleLbl="node1" presStyleIdx="5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C8B5E959-7ACA-42CB-9E51-9E7E1672E889}" type="pres">
      <dgm:prSet presAssocID="{7BFB10E9-CAA7-4D32-9A7F-183DB4E62678}" presName="spaceRect" presStyleCnt="0"/>
      <dgm:spPr/>
    </dgm:pt>
    <dgm:pt modelId="{CAA94F1C-D8AC-451E-9A74-A5BAFC497EE5}" type="pres">
      <dgm:prSet presAssocID="{7BFB10E9-CAA7-4D32-9A7F-183DB4E62678}" presName="parTx" presStyleLbl="revTx" presStyleIdx="5" presStyleCnt="7">
        <dgm:presLayoutVars>
          <dgm:chMax val="0"/>
          <dgm:chPref val="0"/>
        </dgm:presLayoutVars>
      </dgm:prSet>
      <dgm:spPr/>
    </dgm:pt>
    <dgm:pt modelId="{45A33E4E-9C93-4EC7-B9E4-A19BE7514B6A}" type="pres">
      <dgm:prSet presAssocID="{D8BE12BC-0E00-4B4E-8E10-D3BF8F529BF9}" presName="sibTrans" presStyleCnt="0"/>
      <dgm:spPr/>
    </dgm:pt>
    <dgm:pt modelId="{2521A623-784C-4A61-A389-5BA6218B2FFA}" type="pres">
      <dgm:prSet presAssocID="{EE7FB3D0-7F0D-4B8E-9BD0-C37A88369632}" presName="compNode" presStyleCnt="0"/>
      <dgm:spPr/>
    </dgm:pt>
    <dgm:pt modelId="{7686FC87-327A-4BFC-8A14-A83ED23D713E}" type="pres">
      <dgm:prSet presAssocID="{EE7FB3D0-7F0D-4B8E-9BD0-C37A88369632}" presName="bgRect" presStyleLbl="bgShp" presStyleIdx="6" presStyleCnt="7"/>
      <dgm:spPr/>
    </dgm:pt>
    <dgm:pt modelId="{B86E8A27-AD7B-4BDB-BD09-A7C9632FB066}" type="pres">
      <dgm:prSet presAssocID="{EE7FB3D0-7F0D-4B8E-9BD0-C37A88369632}" presName="iconRect" presStyleLbl="node1" presStyleIdx="6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ry Face with No Fill"/>
        </a:ext>
      </dgm:extLst>
    </dgm:pt>
    <dgm:pt modelId="{01AB98FD-49DA-4CCE-AAD4-74C496EF1104}" type="pres">
      <dgm:prSet presAssocID="{EE7FB3D0-7F0D-4B8E-9BD0-C37A88369632}" presName="spaceRect" presStyleCnt="0"/>
      <dgm:spPr/>
    </dgm:pt>
    <dgm:pt modelId="{50CF70F2-2B17-4671-BFF5-F5A2512058C0}" type="pres">
      <dgm:prSet presAssocID="{EE7FB3D0-7F0D-4B8E-9BD0-C37A88369632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D0C2B503-0F61-4807-B13E-6E984BA9CA61}" type="presOf" srcId="{F3F15863-386F-4379-8DC9-3198FF1A4465}" destId="{E18C42B3-0C0E-46F3-AA5E-DB33991FEF77}" srcOrd="0" destOrd="0" presId="urn:microsoft.com/office/officeart/2018/2/layout/IconVerticalSolidList"/>
    <dgm:cxn modelId="{BE8C3F0A-BF79-41EB-8FCC-F7A78D3D32D1}" srcId="{EF8EED6B-363F-4880-9B25-BC8EECBC0432}" destId="{B84E7658-DF00-4E2C-B8E5-6D47489EEE7F}" srcOrd="4" destOrd="0" parTransId="{5C406FAF-6D02-4F0A-8917-33ECA9BD83D5}" sibTransId="{501637B5-EAD8-480E-813B-D098E708EA66}"/>
    <dgm:cxn modelId="{1217023F-6FE6-46C1-A16C-AD094C9639C2}" srcId="{EF8EED6B-363F-4880-9B25-BC8EECBC0432}" destId="{7BFB10E9-CAA7-4D32-9A7F-183DB4E62678}" srcOrd="5" destOrd="0" parTransId="{784CB542-E54E-43F1-95D6-516419CDF27B}" sibTransId="{D8BE12BC-0E00-4B4E-8E10-D3BF8F529BF9}"/>
    <dgm:cxn modelId="{BF2DD15B-86D3-441B-9134-397D53BA68A6}" type="presOf" srcId="{3339E139-A033-4D0C-8144-C464D3BAD224}" destId="{482AF316-E54A-4B83-BF0F-4D1CE80013DA}" srcOrd="0" destOrd="0" presId="urn:microsoft.com/office/officeart/2018/2/layout/IconVerticalSolidList"/>
    <dgm:cxn modelId="{E033795D-94D8-4FD8-91F0-15BCBE268D03}" srcId="{EF8EED6B-363F-4880-9B25-BC8EECBC0432}" destId="{3339E139-A033-4D0C-8144-C464D3BAD224}" srcOrd="2" destOrd="0" parTransId="{4B088D63-3229-4E9B-8C32-AFB034D223E4}" sibTransId="{48D2AF70-2FEC-4B03-AC63-78E0D409DC31}"/>
    <dgm:cxn modelId="{EB5DB667-FD26-4980-88E7-4F7FE23C18B3}" srcId="{EF8EED6B-363F-4880-9B25-BC8EECBC0432}" destId="{2C9C4F50-AC0C-4E26-90DC-4F6EEF22ED0D}" srcOrd="3" destOrd="0" parTransId="{1B6C81BF-EDD7-4633-A871-3B3FB0319094}" sibTransId="{35B36F29-AE4D-402A-9ED4-C5BBE10E4BD4}"/>
    <dgm:cxn modelId="{246A8759-79DF-4983-801A-575F4A865F04}" type="presOf" srcId="{2C9C4F50-AC0C-4E26-90DC-4F6EEF22ED0D}" destId="{D257F659-DEFB-4261-B412-E554F5727007}" srcOrd="0" destOrd="0" presId="urn:microsoft.com/office/officeart/2018/2/layout/IconVerticalSolidList"/>
    <dgm:cxn modelId="{43309695-46DB-4488-8FEF-FB9BFDBCA734}" type="presOf" srcId="{EE7FB3D0-7F0D-4B8E-9BD0-C37A88369632}" destId="{50CF70F2-2B17-4671-BFF5-F5A2512058C0}" srcOrd="0" destOrd="0" presId="urn:microsoft.com/office/officeart/2018/2/layout/IconVerticalSolidList"/>
    <dgm:cxn modelId="{BDF8A19A-A741-4F69-91AA-498CE2BDCE9C}" type="presOf" srcId="{EF8EED6B-363F-4880-9B25-BC8EECBC0432}" destId="{4868D235-B8A3-4792-A2A9-FC6918D9224F}" srcOrd="0" destOrd="0" presId="urn:microsoft.com/office/officeart/2018/2/layout/IconVerticalSolidList"/>
    <dgm:cxn modelId="{F8D0F4A3-7173-41B2-9687-C98040A097A2}" srcId="{EF8EED6B-363F-4880-9B25-BC8EECBC0432}" destId="{EE7FB3D0-7F0D-4B8E-9BD0-C37A88369632}" srcOrd="6" destOrd="0" parTransId="{AF2B63A0-4E10-4AB4-AB07-965D134B19D6}" sibTransId="{7D1B23BC-7B75-46B9-B2C4-6589FA252A46}"/>
    <dgm:cxn modelId="{829472A9-9AA5-4708-861B-060B1FEE53CB}" type="presOf" srcId="{B84E7658-DF00-4E2C-B8E5-6D47489EEE7F}" destId="{8DC1BB34-34E8-469E-9FA0-2EE7E0016754}" srcOrd="0" destOrd="0" presId="urn:microsoft.com/office/officeart/2018/2/layout/IconVerticalSolidList"/>
    <dgm:cxn modelId="{DA496DB3-7120-4EAA-AD56-9A02D43D47FA}" srcId="{EF8EED6B-363F-4880-9B25-BC8EECBC0432}" destId="{0EA2FA93-06E3-410B-85CB-C002D8228CCE}" srcOrd="0" destOrd="0" parTransId="{0DDAC8AF-CE26-4606-B46F-CCC2B8F46ED0}" sibTransId="{AF32EE59-B2CF-4C5B-8321-A264BAD8943D}"/>
    <dgm:cxn modelId="{443E44BB-F669-4AC9-AA07-78BF7A0B2817}" type="presOf" srcId="{7BFB10E9-CAA7-4D32-9A7F-183DB4E62678}" destId="{CAA94F1C-D8AC-451E-9A74-A5BAFC497EE5}" srcOrd="0" destOrd="0" presId="urn:microsoft.com/office/officeart/2018/2/layout/IconVerticalSolidList"/>
    <dgm:cxn modelId="{63EAFACB-5108-405A-98F5-F51D7573BB03}" srcId="{EF8EED6B-363F-4880-9B25-BC8EECBC0432}" destId="{F3F15863-386F-4379-8DC9-3198FF1A4465}" srcOrd="1" destOrd="0" parTransId="{55EFB752-A5CA-4A38-BF3B-87350CF3AE5C}" sibTransId="{02B54B14-31C0-4841-87BC-7C975D631E3E}"/>
    <dgm:cxn modelId="{086E9CEB-619B-4A19-B8C0-16C45BC8A5C2}" type="presOf" srcId="{0EA2FA93-06E3-410B-85CB-C002D8228CCE}" destId="{19E8F99A-07E2-47CC-89F2-7A057503BB4D}" srcOrd="0" destOrd="0" presId="urn:microsoft.com/office/officeart/2018/2/layout/IconVerticalSolidList"/>
    <dgm:cxn modelId="{A918BA0E-90C0-4E8F-8C19-6D9414AA3EB0}" type="presParOf" srcId="{4868D235-B8A3-4792-A2A9-FC6918D9224F}" destId="{26356EB1-4C9B-4DAA-ACEB-F20B18CE1CAF}" srcOrd="0" destOrd="0" presId="urn:microsoft.com/office/officeart/2018/2/layout/IconVerticalSolidList"/>
    <dgm:cxn modelId="{DC140100-E95A-4D47-B194-15F6AE6710E3}" type="presParOf" srcId="{26356EB1-4C9B-4DAA-ACEB-F20B18CE1CAF}" destId="{F733FFEA-EB12-44F3-8646-88BF138107E5}" srcOrd="0" destOrd="0" presId="urn:microsoft.com/office/officeart/2018/2/layout/IconVerticalSolidList"/>
    <dgm:cxn modelId="{69236FA9-0B57-43AA-9B34-CC1901512747}" type="presParOf" srcId="{26356EB1-4C9B-4DAA-ACEB-F20B18CE1CAF}" destId="{5D474783-7DF2-4C91-B93C-8A1EA97978B4}" srcOrd="1" destOrd="0" presId="urn:microsoft.com/office/officeart/2018/2/layout/IconVerticalSolidList"/>
    <dgm:cxn modelId="{01F57793-6226-4BC7-B725-6560E6D9F415}" type="presParOf" srcId="{26356EB1-4C9B-4DAA-ACEB-F20B18CE1CAF}" destId="{25E44258-6295-49E0-9FCF-3A66F07F2856}" srcOrd="2" destOrd="0" presId="urn:microsoft.com/office/officeart/2018/2/layout/IconVerticalSolidList"/>
    <dgm:cxn modelId="{FB9D12ED-D8BC-4646-BAB3-B5828779EBD6}" type="presParOf" srcId="{26356EB1-4C9B-4DAA-ACEB-F20B18CE1CAF}" destId="{19E8F99A-07E2-47CC-89F2-7A057503BB4D}" srcOrd="3" destOrd="0" presId="urn:microsoft.com/office/officeart/2018/2/layout/IconVerticalSolidList"/>
    <dgm:cxn modelId="{BC916C1A-1910-4A9B-915F-9AD4D5F234F7}" type="presParOf" srcId="{4868D235-B8A3-4792-A2A9-FC6918D9224F}" destId="{7C01E49F-CD76-4A13-B3B8-F01AD96F9631}" srcOrd="1" destOrd="0" presId="urn:microsoft.com/office/officeart/2018/2/layout/IconVerticalSolidList"/>
    <dgm:cxn modelId="{143F23B5-9FFD-4DFB-9E6F-405E45FC5DDF}" type="presParOf" srcId="{4868D235-B8A3-4792-A2A9-FC6918D9224F}" destId="{8C674B97-F23A-4090-9822-E2B4E8BDE75E}" srcOrd="2" destOrd="0" presId="urn:microsoft.com/office/officeart/2018/2/layout/IconVerticalSolidList"/>
    <dgm:cxn modelId="{66D7F848-0E43-4AB8-B511-0C15AEE2C646}" type="presParOf" srcId="{8C674B97-F23A-4090-9822-E2B4E8BDE75E}" destId="{0D03A3C3-0663-40BA-ABB3-4DDAE4C41495}" srcOrd="0" destOrd="0" presId="urn:microsoft.com/office/officeart/2018/2/layout/IconVerticalSolidList"/>
    <dgm:cxn modelId="{FAE7C362-02AF-4324-8EF9-5997EB30E7E3}" type="presParOf" srcId="{8C674B97-F23A-4090-9822-E2B4E8BDE75E}" destId="{4949DD9A-5E7A-4099-95F4-04A107183B9C}" srcOrd="1" destOrd="0" presId="urn:microsoft.com/office/officeart/2018/2/layout/IconVerticalSolidList"/>
    <dgm:cxn modelId="{A82F42B6-9669-4F59-AE6C-C2391CB398EB}" type="presParOf" srcId="{8C674B97-F23A-4090-9822-E2B4E8BDE75E}" destId="{79362551-9AB1-4FF9-A370-25DA977F687D}" srcOrd="2" destOrd="0" presId="urn:microsoft.com/office/officeart/2018/2/layout/IconVerticalSolidList"/>
    <dgm:cxn modelId="{D788163B-97A1-44D9-8DF0-052C484E6B76}" type="presParOf" srcId="{8C674B97-F23A-4090-9822-E2B4E8BDE75E}" destId="{E18C42B3-0C0E-46F3-AA5E-DB33991FEF77}" srcOrd="3" destOrd="0" presId="urn:microsoft.com/office/officeart/2018/2/layout/IconVerticalSolidList"/>
    <dgm:cxn modelId="{D034B8F7-3574-41D5-A229-2A1CFE556290}" type="presParOf" srcId="{4868D235-B8A3-4792-A2A9-FC6918D9224F}" destId="{C46FD0DC-880D-4862-9083-97BB8F660913}" srcOrd="3" destOrd="0" presId="urn:microsoft.com/office/officeart/2018/2/layout/IconVerticalSolidList"/>
    <dgm:cxn modelId="{436B4A55-D021-4CED-B866-F2823719994B}" type="presParOf" srcId="{4868D235-B8A3-4792-A2A9-FC6918D9224F}" destId="{2C9076DF-1987-473B-A5FA-A14AAEC5E0FF}" srcOrd="4" destOrd="0" presId="urn:microsoft.com/office/officeart/2018/2/layout/IconVerticalSolidList"/>
    <dgm:cxn modelId="{73E440A4-0C77-4CF9-9C98-A2D679687426}" type="presParOf" srcId="{2C9076DF-1987-473B-A5FA-A14AAEC5E0FF}" destId="{7E9AFD38-9986-4C2F-B75E-325F836D979C}" srcOrd="0" destOrd="0" presId="urn:microsoft.com/office/officeart/2018/2/layout/IconVerticalSolidList"/>
    <dgm:cxn modelId="{868BBC72-E55C-4049-8555-4B045F7E5DE9}" type="presParOf" srcId="{2C9076DF-1987-473B-A5FA-A14AAEC5E0FF}" destId="{E922CBBB-D801-42B2-80EA-A853ABE463A0}" srcOrd="1" destOrd="0" presId="urn:microsoft.com/office/officeart/2018/2/layout/IconVerticalSolidList"/>
    <dgm:cxn modelId="{D3417D3D-3E19-451C-86C9-9A2A190E7D77}" type="presParOf" srcId="{2C9076DF-1987-473B-A5FA-A14AAEC5E0FF}" destId="{40D9EDCA-91F7-4B97-AA24-0369D70BD859}" srcOrd="2" destOrd="0" presId="urn:microsoft.com/office/officeart/2018/2/layout/IconVerticalSolidList"/>
    <dgm:cxn modelId="{05280131-AADC-4AB5-BAE4-A88E336B974F}" type="presParOf" srcId="{2C9076DF-1987-473B-A5FA-A14AAEC5E0FF}" destId="{482AF316-E54A-4B83-BF0F-4D1CE80013DA}" srcOrd="3" destOrd="0" presId="urn:microsoft.com/office/officeart/2018/2/layout/IconVerticalSolidList"/>
    <dgm:cxn modelId="{C53E5C54-F526-4198-9726-FC5D6C917C1B}" type="presParOf" srcId="{4868D235-B8A3-4792-A2A9-FC6918D9224F}" destId="{AC169923-98F4-41E0-8656-DFC9C2CFE29E}" srcOrd="5" destOrd="0" presId="urn:microsoft.com/office/officeart/2018/2/layout/IconVerticalSolidList"/>
    <dgm:cxn modelId="{E64C3237-2D5E-4792-9C2F-7586A95196B2}" type="presParOf" srcId="{4868D235-B8A3-4792-A2A9-FC6918D9224F}" destId="{5F9143B5-F45A-428A-8CF0-EFB0C0F3DF8F}" srcOrd="6" destOrd="0" presId="urn:microsoft.com/office/officeart/2018/2/layout/IconVerticalSolidList"/>
    <dgm:cxn modelId="{DAAE4FF9-9581-4B5B-B319-BAA73DA2BAC3}" type="presParOf" srcId="{5F9143B5-F45A-428A-8CF0-EFB0C0F3DF8F}" destId="{F183EFFE-A930-48DD-9E14-B955A0C9EDA3}" srcOrd="0" destOrd="0" presId="urn:microsoft.com/office/officeart/2018/2/layout/IconVerticalSolidList"/>
    <dgm:cxn modelId="{54D78D5D-02CD-44D5-ACC5-789FF1DF6DD6}" type="presParOf" srcId="{5F9143B5-F45A-428A-8CF0-EFB0C0F3DF8F}" destId="{CB32038B-50A1-4030-9FEF-2541A5246B94}" srcOrd="1" destOrd="0" presId="urn:microsoft.com/office/officeart/2018/2/layout/IconVerticalSolidList"/>
    <dgm:cxn modelId="{B778DD87-C0AE-4BBA-8F3B-3AF12002BBB0}" type="presParOf" srcId="{5F9143B5-F45A-428A-8CF0-EFB0C0F3DF8F}" destId="{D4FE7B19-2B43-4479-AB7B-D0B527F3336F}" srcOrd="2" destOrd="0" presId="urn:microsoft.com/office/officeart/2018/2/layout/IconVerticalSolidList"/>
    <dgm:cxn modelId="{E9785400-3F0C-4009-9BC5-264B92361A0B}" type="presParOf" srcId="{5F9143B5-F45A-428A-8CF0-EFB0C0F3DF8F}" destId="{D257F659-DEFB-4261-B412-E554F5727007}" srcOrd="3" destOrd="0" presId="urn:microsoft.com/office/officeart/2018/2/layout/IconVerticalSolidList"/>
    <dgm:cxn modelId="{1CA14D29-3DDA-46BE-B56C-8FE91A547E49}" type="presParOf" srcId="{4868D235-B8A3-4792-A2A9-FC6918D9224F}" destId="{92CBE92E-C726-4E41-A9D2-C79C1661B6D8}" srcOrd="7" destOrd="0" presId="urn:microsoft.com/office/officeart/2018/2/layout/IconVerticalSolidList"/>
    <dgm:cxn modelId="{08C96141-7DA0-4D38-9C56-3F1B86140F53}" type="presParOf" srcId="{4868D235-B8A3-4792-A2A9-FC6918D9224F}" destId="{F09AB560-CA72-40D8-986C-DB7ED81F7FB8}" srcOrd="8" destOrd="0" presId="urn:microsoft.com/office/officeart/2018/2/layout/IconVerticalSolidList"/>
    <dgm:cxn modelId="{76701DA9-EAA9-4AC9-9D1A-BCA8A1C9DF7C}" type="presParOf" srcId="{F09AB560-CA72-40D8-986C-DB7ED81F7FB8}" destId="{2308D57A-CDDD-4323-A66F-6205F6A39805}" srcOrd="0" destOrd="0" presId="urn:microsoft.com/office/officeart/2018/2/layout/IconVerticalSolidList"/>
    <dgm:cxn modelId="{BFB3AC44-3802-448C-95D7-224BE1CBD1C7}" type="presParOf" srcId="{F09AB560-CA72-40D8-986C-DB7ED81F7FB8}" destId="{4B7F8603-5DDB-43AF-9817-1ECD34620B9A}" srcOrd="1" destOrd="0" presId="urn:microsoft.com/office/officeart/2018/2/layout/IconVerticalSolidList"/>
    <dgm:cxn modelId="{7BFC98B9-A68C-4D08-A6F0-3518EF2AC5C3}" type="presParOf" srcId="{F09AB560-CA72-40D8-986C-DB7ED81F7FB8}" destId="{CB7ECB08-8043-4CC1-804E-06E2DF6E72C4}" srcOrd="2" destOrd="0" presId="urn:microsoft.com/office/officeart/2018/2/layout/IconVerticalSolidList"/>
    <dgm:cxn modelId="{AEBB052E-07B7-4BC3-B142-CC7A6AA686FF}" type="presParOf" srcId="{F09AB560-CA72-40D8-986C-DB7ED81F7FB8}" destId="{8DC1BB34-34E8-469E-9FA0-2EE7E0016754}" srcOrd="3" destOrd="0" presId="urn:microsoft.com/office/officeart/2018/2/layout/IconVerticalSolidList"/>
    <dgm:cxn modelId="{CF1415EC-1DA9-4515-9A47-0F8640A03482}" type="presParOf" srcId="{4868D235-B8A3-4792-A2A9-FC6918D9224F}" destId="{21F163EF-48CD-463D-955E-BFFB6478585C}" srcOrd="9" destOrd="0" presId="urn:microsoft.com/office/officeart/2018/2/layout/IconVerticalSolidList"/>
    <dgm:cxn modelId="{0591DE58-5009-4AB2-BE74-909160FFA8C0}" type="presParOf" srcId="{4868D235-B8A3-4792-A2A9-FC6918D9224F}" destId="{49036FE9-0F01-402A-9863-B9C848758B00}" srcOrd="10" destOrd="0" presId="urn:microsoft.com/office/officeart/2018/2/layout/IconVerticalSolidList"/>
    <dgm:cxn modelId="{0863F2D0-1197-411A-A328-CC84B087542B}" type="presParOf" srcId="{49036FE9-0F01-402A-9863-B9C848758B00}" destId="{027BCFD3-78E3-4533-86C8-926740AFB33F}" srcOrd="0" destOrd="0" presId="urn:microsoft.com/office/officeart/2018/2/layout/IconVerticalSolidList"/>
    <dgm:cxn modelId="{D727CACC-A57D-4C7F-AE3A-9D6B80FCB7F8}" type="presParOf" srcId="{49036FE9-0F01-402A-9863-B9C848758B00}" destId="{F4FF700A-A440-4C44-9742-2CE34C3DA8B0}" srcOrd="1" destOrd="0" presId="urn:microsoft.com/office/officeart/2018/2/layout/IconVerticalSolidList"/>
    <dgm:cxn modelId="{A419A850-5725-43E4-91C2-E80ED3450101}" type="presParOf" srcId="{49036FE9-0F01-402A-9863-B9C848758B00}" destId="{C8B5E959-7ACA-42CB-9E51-9E7E1672E889}" srcOrd="2" destOrd="0" presId="urn:microsoft.com/office/officeart/2018/2/layout/IconVerticalSolidList"/>
    <dgm:cxn modelId="{AB9850A4-8071-487D-A7D6-13D0E60B5DBD}" type="presParOf" srcId="{49036FE9-0F01-402A-9863-B9C848758B00}" destId="{CAA94F1C-D8AC-451E-9A74-A5BAFC497EE5}" srcOrd="3" destOrd="0" presId="urn:microsoft.com/office/officeart/2018/2/layout/IconVerticalSolidList"/>
    <dgm:cxn modelId="{47AD4B83-B5A0-41D7-A188-2C057CD02F6B}" type="presParOf" srcId="{4868D235-B8A3-4792-A2A9-FC6918D9224F}" destId="{45A33E4E-9C93-4EC7-B9E4-A19BE7514B6A}" srcOrd="11" destOrd="0" presId="urn:microsoft.com/office/officeart/2018/2/layout/IconVerticalSolidList"/>
    <dgm:cxn modelId="{C0B81EC2-D574-4A18-9B61-D7DDF3C8A5F7}" type="presParOf" srcId="{4868D235-B8A3-4792-A2A9-FC6918D9224F}" destId="{2521A623-784C-4A61-A389-5BA6218B2FFA}" srcOrd="12" destOrd="0" presId="urn:microsoft.com/office/officeart/2018/2/layout/IconVerticalSolidList"/>
    <dgm:cxn modelId="{EECC282F-CBE6-40CB-8A8F-6920E05ABD3D}" type="presParOf" srcId="{2521A623-784C-4A61-A389-5BA6218B2FFA}" destId="{7686FC87-327A-4BFC-8A14-A83ED23D713E}" srcOrd="0" destOrd="0" presId="urn:microsoft.com/office/officeart/2018/2/layout/IconVerticalSolidList"/>
    <dgm:cxn modelId="{BF32C6D6-347E-45E3-B0BA-03B08BA34D62}" type="presParOf" srcId="{2521A623-784C-4A61-A389-5BA6218B2FFA}" destId="{B86E8A27-AD7B-4BDB-BD09-A7C9632FB066}" srcOrd="1" destOrd="0" presId="urn:microsoft.com/office/officeart/2018/2/layout/IconVerticalSolidList"/>
    <dgm:cxn modelId="{BCCF1821-028E-44EA-91BC-0816322DAEFE}" type="presParOf" srcId="{2521A623-784C-4A61-A389-5BA6218B2FFA}" destId="{01AB98FD-49DA-4CCE-AAD4-74C496EF1104}" srcOrd="2" destOrd="0" presId="urn:microsoft.com/office/officeart/2018/2/layout/IconVerticalSolidList"/>
    <dgm:cxn modelId="{729B97B6-507B-498D-A127-CA5ED9B08074}" type="presParOf" srcId="{2521A623-784C-4A61-A389-5BA6218B2FFA}" destId="{50CF70F2-2B17-4671-BFF5-F5A2512058C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A06BB8-FA8C-4FFF-95C0-6B1332024AB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6DAD697-E0E5-413E-8710-FC5C36852BCA}">
      <dgm:prSet/>
      <dgm:spPr/>
      <dgm:t>
        <a:bodyPr/>
        <a:lstStyle/>
        <a:p>
          <a:r>
            <a:rPr lang="en-US"/>
            <a:t>In your book, write the following: </a:t>
          </a:r>
        </a:p>
      </dgm:t>
    </dgm:pt>
    <dgm:pt modelId="{F870E276-F499-4EC8-8345-7C056F3936AB}" type="parTrans" cxnId="{0E977335-0945-49DE-AD17-8C5CBB9E4639}">
      <dgm:prSet/>
      <dgm:spPr/>
      <dgm:t>
        <a:bodyPr/>
        <a:lstStyle/>
        <a:p>
          <a:endParaRPr lang="en-US"/>
        </a:p>
      </dgm:t>
    </dgm:pt>
    <dgm:pt modelId="{A1328FA3-6F1F-4D31-9138-B640D14F1E93}" type="sibTrans" cxnId="{0E977335-0945-49DE-AD17-8C5CBB9E4639}">
      <dgm:prSet/>
      <dgm:spPr/>
      <dgm:t>
        <a:bodyPr/>
        <a:lstStyle/>
        <a:p>
          <a:endParaRPr lang="en-US"/>
        </a:p>
      </dgm:t>
    </dgm:pt>
    <dgm:pt modelId="{325F18D6-074E-426C-BEB4-2F1D89B05540}">
      <dgm:prSet/>
      <dgm:spPr/>
      <dgm:t>
        <a:bodyPr/>
        <a:lstStyle/>
        <a:p>
          <a:r>
            <a:rPr lang="en-US"/>
            <a:t>An example of how conflict could be managed effectively in your own life. Think of a previous experience perhaps and how you could handle it better in the future. </a:t>
          </a:r>
        </a:p>
      </dgm:t>
    </dgm:pt>
    <dgm:pt modelId="{31E99891-495C-4A47-BA49-D3E65FF5C203}" type="parTrans" cxnId="{D6C792F4-103F-47E8-B54A-359FF6146665}">
      <dgm:prSet/>
      <dgm:spPr/>
      <dgm:t>
        <a:bodyPr/>
        <a:lstStyle/>
        <a:p>
          <a:endParaRPr lang="en-US"/>
        </a:p>
      </dgm:t>
    </dgm:pt>
    <dgm:pt modelId="{5ECE27BD-3AB8-4DE4-8645-2E8CBF3956DA}" type="sibTrans" cxnId="{D6C792F4-103F-47E8-B54A-359FF6146665}">
      <dgm:prSet/>
      <dgm:spPr/>
      <dgm:t>
        <a:bodyPr/>
        <a:lstStyle/>
        <a:p>
          <a:endParaRPr lang="en-US"/>
        </a:p>
      </dgm:t>
    </dgm:pt>
    <dgm:pt modelId="{8AA1374C-B43B-4A16-B847-30910A322665}">
      <dgm:prSet/>
      <dgm:spPr/>
      <dgm:t>
        <a:bodyPr/>
        <a:lstStyle/>
        <a:p>
          <a:r>
            <a:rPr lang="en-US"/>
            <a:t>If you are struggling, try to think of something you might have seen by someone else and try to think of how they could have resolved the issue better</a:t>
          </a:r>
        </a:p>
      </dgm:t>
    </dgm:pt>
    <dgm:pt modelId="{270A8F94-46D9-4F4B-B6BE-6DE645F50FCE}" type="parTrans" cxnId="{DC43BF49-DCC9-400F-812D-3BA993954F49}">
      <dgm:prSet/>
      <dgm:spPr/>
      <dgm:t>
        <a:bodyPr/>
        <a:lstStyle/>
        <a:p>
          <a:endParaRPr lang="en-US"/>
        </a:p>
      </dgm:t>
    </dgm:pt>
    <dgm:pt modelId="{775229FB-9BB3-4389-ABB5-B92D542C1866}" type="sibTrans" cxnId="{DC43BF49-DCC9-400F-812D-3BA993954F49}">
      <dgm:prSet/>
      <dgm:spPr/>
      <dgm:t>
        <a:bodyPr/>
        <a:lstStyle/>
        <a:p>
          <a:endParaRPr lang="en-US"/>
        </a:p>
      </dgm:t>
    </dgm:pt>
    <dgm:pt modelId="{0A14581D-A496-4598-ADFD-D6A97EEBD12E}" type="pres">
      <dgm:prSet presAssocID="{90A06BB8-FA8C-4FFF-95C0-6B1332024ABC}" presName="root" presStyleCnt="0">
        <dgm:presLayoutVars>
          <dgm:dir/>
          <dgm:resizeHandles val="exact"/>
        </dgm:presLayoutVars>
      </dgm:prSet>
      <dgm:spPr/>
    </dgm:pt>
    <dgm:pt modelId="{2BDB30DD-A984-4157-9732-1F4C3CEA6BF1}" type="pres">
      <dgm:prSet presAssocID="{56DAD697-E0E5-413E-8710-FC5C36852BCA}" presName="compNode" presStyleCnt="0"/>
      <dgm:spPr/>
    </dgm:pt>
    <dgm:pt modelId="{C49EB72F-5D9A-49BF-934A-D63CFD965217}" type="pres">
      <dgm:prSet presAssocID="{56DAD697-E0E5-413E-8710-FC5C36852BCA}" presName="bgRect" presStyleLbl="bgShp" presStyleIdx="0" presStyleCnt="3"/>
      <dgm:spPr/>
    </dgm:pt>
    <dgm:pt modelId="{D4DB9DAB-E436-465F-B1A7-30AA1B75C2B3}" type="pres">
      <dgm:prSet presAssocID="{56DAD697-E0E5-413E-8710-FC5C36852BCA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88545682-1148-4A99-B8FE-4DCAB4C9AAFF}" type="pres">
      <dgm:prSet presAssocID="{56DAD697-E0E5-413E-8710-FC5C36852BCA}" presName="spaceRect" presStyleCnt="0"/>
      <dgm:spPr/>
    </dgm:pt>
    <dgm:pt modelId="{56FC9CD1-C1CD-4D51-8B47-4C964E08ACE7}" type="pres">
      <dgm:prSet presAssocID="{56DAD697-E0E5-413E-8710-FC5C36852BCA}" presName="parTx" presStyleLbl="revTx" presStyleIdx="0" presStyleCnt="3">
        <dgm:presLayoutVars>
          <dgm:chMax val="0"/>
          <dgm:chPref val="0"/>
        </dgm:presLayoutVars>
      </dgm:prSet>
      <dgm:spPr/>
    </dgm:pt>
    <dgm:pt modelId="{29AEA817-276B-4D22-A0EB-87D4A493564E}" type="pres">
      <dgm:prSet presAssocID="{A1328FA3-6F1F-4D31-9138-B640D14F1E93}" presName="sibTrans" presStyleCnt="0"/>
      <dgm:spPr/>
    </dgm:pt>
    <dgm:pt modelId="{46896597-9A91-46CD-A69A-728B37F5C742}" type="pres">
      <dgm:prSet presAssocID="{325F18D6-074E-426C-BEB4-2F1D89B05540}" presName="compNode" presStyleCnt="0"/>
      <dgm:spPr/>
    </dgm:pt>
    <dgm:pt modelId="{21E5D2C8-227B-4FB0-9FBB-F22E37E824AE}" type="pres">
      <dgm:prSet presAssocID="{325F18D6-074E-426C-BEB4-2F1D89B05540}" presName="bgRect" presStyleLbl="bgShp" presStyleIdx="1" presStyleCnt="3"/>
      <dgm:spPr/>
    </dgm:pt>
    <dgm:pt modelId="{D355CBAD-DA44-4B2A-A4C0-37A6CB1989EE}" type="pres">
      <dgm:prSet presAssocID="{325F18D6-074E-426C-BEB4-2F1D89B05540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BFE5C1F2-154B-4D28-82B2-56316437F058}" type="pres">
      <dgm:prSet presAssocID="{325F18D6-074E-426C-BEB4-2F1D89B05540}" presName="spaceRect" presStyleCnt="0"/>
      <dgm:spPr/>
    </dgm:pt>
    <dgm:pt modelId="{4196BD8A-21FF-407F-9CCC-7158C51B7A04}" type="pres">
      <dgm:prSet presAssocID="{325F18D6-074E-426C-BEB4-2F1D89B05540}" presName="parTx" presStyleLbl="revTx" presStyleIdx="1" presStyleCnt="3">
        <dgm:presLayoutVars>
          <dgm:chMax val="0"/>
          <dgm:chPref val="0"/>
        </dgm:presLayoutVars>
      </dgm:prSet>
      <dgm:spPr/>
    </dgm:pt>
    <dgm:pt modelId="{1731B592-6FF2-414C-BDBD-3E0AB2FC4C46}" type="pres">
      <dgm:prSet presAssocID="{5ECE27BD-3AB8-4DE4-8645-2E8CBF3956DA}" presName="sibTrans" presStyleCnt="0"/>
      <dgm:spPr/>
    </dgm:pt>
    <dgm:pt modelId="{0DB271EE-42CC-4BDD-8D4C-4499AE44B818}" type="pres">
      <dgm:prSet presAssocID="{8AA1374C-B43B-4A16-B847-30910A322665}" presName="compNode" presStyleCnt="0"/>
      <dgm:spPr/>
    </dgm:pt>
    <dgm:pt modelId="{E4A410AC-126F-42A8-90A9-B00D7571292D}" type="pres">
      <dgm:prSet presAssocID="{8AA1374C-B43B-4A16-B847-30910A322665}" presName="bgRect" presStyleLbl="bgShp" presStyleIdx="2" presStyleCnt="3"/>
      <dgm:spPr/>
    </dgm:pt>
    <dgm:pt modelId="{A19538A2-E42A-4E5C-B053-6273316701B0}" type="pres">
      <dgm:prSet presAssocID="{8AA1374C-B43B-4A16-B847-30910A322665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2BA0F735-5D43-4135-B09E-DE77719ABE86}" type="pres">
      <dgm:prSet presAssocID="{8AA1374C-B43B-4A16-B847-30910A322665}" presName="spaceRect" presStyleCnt="0"/>
      <dgm:spPr/>
    </dgm:pt>
    <dgm:pt modelId="{29CB8517-CA34-4966-ACDA-A1E10FFFD3D3}" type="pres">
      <dgm:prSet presAssocID="{8AA1374C-B43B-4A16-B847-30910A322665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E977335-0945-49DE-AD17-8C5CBB9E4639}" srcId="{90A06BB8-FA8C-4FFF-95C0-6B1332024ABC}" destId="{56DAD697-E0E5-413E-8710-FC5C36852BCA}" srcOrd="0" destOrd="0" parTransId="{F870E276-F499-4EC8-8345-7C056F3936AB}" sibTransId="{A1328FA3-6F1F-4D31-9138-B640D14F1E93}"/>
    <dgm:cxn modelId="{386FF661-738F-47DE-813E-D14118E4BE2C}" type="presOf" srcId="{56DAD697-E0E5-413E-8710-FC5C36852BCA}" destId="{56FC9CD1-C1CD-4D51-8B47-4C964E08ACE7}" srcOrd="0" destOrd="0" presId="urn:microsoft.com/office/officeart/2018/2/layout/IconVerticalSolidList"/>
    <dgm:cxn modelId="{443C1047-F03F-4B7A-9A87-598FD4FF9081}" type="presOf" srcId="{90A06BB8-FA8C-4FFF-95C0-6B1332024ABC}" destId="{0A14581D-A496-4598-ADFD-D6A97EEBD12E}" srcOrd="0" destOrd="0" presId="urn:microsoft.com/office/officeart/2018/2/layout/IconVerticalSolidList"/>
    <dgm:cxn modelId="{DC43BF49-DCC9-400F-812D-3BA993954F49}" srcId="{90A06BB8-FA8C-4FFF-95C0-6B1332024ABC}" destId="{8AA1374C-B43B-4A16-B847-30910A322665}" srcOrd="2" destOrd="0" parTransId="{270A8F94-46D9-4F4B-B6BE-6DE645F50FCE}" sibTransId="{775229FB-9BB3-4389-ABB5-B92D542C1866}"/>
    <dgm:cxn modelId="{4E339DA4-8535-4B5A-A154-7720E88787B0}" type="presOf" srcId="{8AA1374C-B43B-4A16-B847-30910A322665}" destId="{29CB8517-CA34-4966-ACDA-A1E10FFFD3D3}" srcOrd="0" destOrd="0" presId="urn:microsoft.com/office/officeart/2018/2/layout/IconVerticalSolidList"/>
    <dgm:cxn modelId="{EA8F6CB3-4B25-4CFF-906B-57B46A8FDA20}" type="presOf" srcId="{325F18D6-074E-426C-BEB4-2F1D89B05540}" destId="{4196BD8A-21FF-407F-9CCC-7158C51B7A04}" srcOrd="0" destOrd="0" presId="urn:microsoft.com/office/officeart/2018/2/layout/IconVerticalSolidList"/>
    <dgm:cxn modelId="{D6C792F4-103F-47E8-B54A-359FF6146665}" srcId="{90A06BB8-FA8C-4FFF-95C0-6B1332024ABC}" destId="{325F18D6-074E-426C-BEB4-2F1D89B05540}" srcOrd="1" destOrd="0" parTransId="{31E99891-495C-4A47-BA49-D3E65FF5C203}" sibTransId="{5ECE27BD-3AB8-4DE4-8645-2E8CBF3956DA}"/>
    <dgm:cxn modelId="{1668732F-09F0-4D2C-835F-7D7CA19DB3A1}" type="presParOf" srcId="{0A14581D-A496-4598-ADFD-D6A97EEBD12E}" destId="{2BDB30DD-A984-4157-9732-1F4C3CEA6BF1}" srcOrd="0" destOrd="0" presId="urn:microsoft.com/office/officeart/2018/2/layout/IconVerticalSolidList"/>
    <dgm:cxn modelId="{9711DB68-4E6C-491A-A382-4C3190C58331}" type="presParOf" srcId="{2BDB30DD-A984-4157-9732-1F4C3CEA6BF1}" destId="{C49EB72F-5D9A-49BF-934A-D63CFD965217}" srcOrd="0" destOrd="0" presId="urn:microsoft.com/office/officeart/2018/2/layout/IconVerticalSolidList"/>
    <dgm:cxn modelId="{EE331402-E091-4341-920E-2C0FBE56D10A}" type="presParOf" srcId="{2BDB30DD-A984-4157-9732-1F4C3CEA6BF1}" destId="{D4DB9DAB-E436-465F-B1A7-30AA1B75C2B3}" srcOrd="1" destOrd="0" presId="urn:microsoft.com/office/officeart/2018/2/layout/IconVerticalSolidList"/>
    <dgm:cxn modelId="{092EBD15-3214-4636-9772-3B01231D9D87}" type="presParOf" srcId="{2BDB30DD-A984-4157-9732-1F4C3CEA6BF1}" destId="{88545682-1148-4A99-B8FE-4DCAB4C9AAFF}" srcOrd="2" destOrd="0" presId="urn:microsoft.com/office/officeart/2018/2/layout/IconVerticalSolidList"/>
    <dgm:cxn modelId="{C25C3978-E919-4759-9C77-0980E17B54D0}" type="presParOf" srcId="{2BDB30DD-A984-4157-9732-1F4C3CEA6BF1}" destId="{56FC9CD1-C1CD-4D51-8B47-4C964E08ACE7}" srcOrd="3" destOrd="0" presId="urn:microsoft.com/office/officeart/2018/2/layout/IconVerticalSolidList"/>
    <dgm:cxn modelId="{9257964E-3871-4E8D-8969-148318727B1E}" type="presParOf" srcId="{0A14581D-A496-4598-ADFD-D6A97EEBD12E}" destId="{29AEA817-276B-4D22-A0EB-87D4A493564E}" srcOrd="1" destOrd="0" presId="urn:microsoft.com/office/officeart/2018/2/layout/IconVerticalSolidList"/>
    <dgm:cxn modelId="{D400E0A4-D556-4620-8B7C-46E421EEDE10}" type="presParOf" srcId="{0A14581D-A496-4598-ADFD-D6A97EEBD12E}" destId="{46896597-9A91-46CD-A69A-728B37F5C742}" srcOrd="2" destOrd="0" presId="urn:microsoft.com/office/officeart/2018/2/layout/IconVerticalSolidList"/>
    <dgm:cxn modelId="{14913833-11AB-4633-B1CE-214722666E1A}" type="presParOf" srcId="{46896597-9A91-46CD-A69A-728B37F5C742}" destId="{21E5D2C8-227B-4FB0-9FBB-F22E37E824AE}" srcOrd="0" destOrd="0" presId="urn:microsoft.com/office/officeart/2018/2/layout/IconVerticalSolidList"/>
    <dgm:cxn modelId="{7C17021E-0016-428E-84C1-081A54801715}" type="presParOf" srcId="{46896597-9A91-46CD-A69A-728B37F5C742}" destId="{D355CBAD-DA44-4B2A-A4C0-37A6CB1989EE}" srcOrd="1" destOrd="0" presId="urn:microsoft.com/office/officeart/2018/2/layout/IconVerticalSolidList"/>
    <dgm:cxn modelId="{34CDCFBC-4A32-4013-B447-E6A7297F6828}" type="presParOf" srcId="{46896597-9A91-46CD-A69A-728B37F5C742}" destId="{BFE5C1F2-154B-4D28-82B2-56316437F058}" srcOrd="2" destOrd="0" presId="urn:microsoft.com/office/officeart/2018/2/layout/IconVerticalSolidList"/>
    <dgm:cxn modelId="{02D80C86-A342-4E44-BF7D-C17FA3FC2BE2}" type="presParOf" srcId="{46896597-9A91-46CD-A69A-728B37F5C742}" destId="{4196BD8A-21FF-407F-9CCC-7158C51B7A04}" srcOrd="3" destOrd="0" presId="urn:microsoft.com/office/officeart/2018/2/layout/IconVerticalSolidList"/>
    <dgm:cxn modelId="{50E16DEF-B721-43C5-B989-69C82E70EC92}" type="presParOf" srcId="{0A14581D-A496-4598-ADFD-D6A97EEBD12E}" destId="{1731B592-6FF2-414C-BDBD-3E0AB2FC4C46}" srcOrd="3" destOrd="0" presId="urn:microsoft.com/office/officeart/2018/2/layout/IconVerticalSolidList"/>
    <dgm:cxn modelId="{F6876244-0223-47CC-B62B-1AF5941B7F46}" type="presParOf" srcId="{0A14581D-A496-4598-ADFD-D6A97EEBD12E}" destId="{0DB271EE-42CC-4BDD-8D4C-4499AE44B818}" srcOrd="4" destOrd="0" presId="urn:microsoft.com/office/officeart/2018/2/layout/IconVerticalSolidList"/>
    <dgm:cxn modelId="{F7C02BE4-893F-4CEB-B9E9-31B2E1F99F66}" type="presParOf" srcId="{0DB271EE-42CC-4BDD-8D4C-4499AE44B818}" destId="{E4A410AC-126F-42A8-90A9-B00D7571292D}" srcOrd="0" destOrd="0" presId="urn:microsoft.com/office/officeart/2018/2/layout/IconVerticalSolidList"/>
    <dgm:cxn modelId="{CF082B8B-8418-4FE3-B480-E67793E1BE1E}" type="presParOf" srcId="{0DB271EE-42CC-4BDD-8D4C-4499AE44B818}" destId="{A19538A2-E42A-4E5C-B053-6273316701B0}" srcOrd="1" destOrd="0" presId="urn:microsoft.com/office/officeart/2018/2/layout/IconVerticalSolidList"/>
    <dgm:cxn modelId="{DBEFE0A5-9C28-49A4-A93E-5B9604E65A42}" type="presParOf" srcId="{0DB271EE-42CC-4BDD-8D4C-4499AE44B818}" destId="{2BA0F735-5D43-4135-B09E-DE77719ABE86}" srcOrd="2" destOrd="0" presId="urn:microsoft.com/office/officeart/2018/2/layout/IconVerticalSolidList"/>
    <dgm:cxn modelId="{1883A9D6-0391-452B-99AF-3FDDEE77F287}" type="presParOf" srcId="{0DB271EE-42CC-4BDD-8D4C-4499AE44B818}" destId="{29CB8517-CA34-4966-ACDA-A1E10FFFD3D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33FFEA-EB12-44F3-8646-88BF138107E5}">
      <dsp:nvSpPr>
        <dsp:cNvPr id="0" name=""/>
        <dsp:cNvSpPr/>
      </dsp:nvSpPr>
      <dsp:spPr>
        <a:xfrm>
          <a:off x="0" y="543"/>
          <a:ext cx="7852215" cy="7477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474783-7DF2-4C91-B93C-8A1EA97978B4}">
      <dsp:nvSpPr>
        <dsp:cNvPr id="0" name=""/>
        <dsp:cNvSpPr/>
      </dsp:nvSpPr>
      <dsp:spPr>
        <a:xfrm>
          <a:off x="226199" y="168790"/>
          <a:ext cx="411271" cy="4112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E8F99A-07E2-47CC-89F2-7A057503BB4D}">
      <dsp:nvSpPr>
        <dsp:cNvPr id="0" name=""/>
        <dsp:cNvSpPr/>
      </dsp:nvSpPr>
      <dsp:spPr>
        <a:xfrm>
          <a:off x="863669" y="543"/>
          <a:ext cx="6988545" cy="747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139" tIns="79139" rIns="79139" bIns="7913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Supporting own wellbeing so better able to deal with conflict when it happens</a:t>
          </a:r>
        </a:p>
      </dsp:txBody>
      <dsp:txXfrm>
        <a:off x="863669" y="543"/>
        <a:ext cx="6988545" cy="747765"/>
      </dsp:txXfrm>
    </dsp:sp>
    <dsp:sp modelId="{0D03A3C3-0663-40BA-ABB3-4DDAE4C41495}">
      <dsp:nvSpPr>
        <dsp:cNvPr id="0" name=""/>
        <dsp:cNvSpPr/>
      </dsp:nvSpPr>
      <dsp:spPr>
        <a:xfrm>
          <a:off x="0" y="935250"/>
          <a:ext cx="7852215" cy="7477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49DD9A-5E7A-4099-95F4-04A107183B9C}">
      <dsp:nvSpPr>
        <dsp:cNvPr id="0" name=""/>
        <dsp:cNvSpPr/>
      </dsp:nvSpPr>
      <dsp:spPr>
        <a:xfrm>
          <a:off x="226199" y="1103497"/>
          <a:ext cx="411271" cy="4112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8C42B3-0C0E-46F3-AA5E-DB33991FEF77}">
      <dsp:nvSpPr>
        <dsp:cNvPr id="0" name=""/>
        <dsp:cNvSpPr/>
      </dsp:nvSpPr>
      <dsp:spPr>
        <a:xfrm>
          <a:off x="863669" y="935250"/>
          <a:ext cx="6988545" cy="747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139" tIns="79139" rIns="79139" bIns="7913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Pausing to reflect before responding</a:t>
          </a:r>
        </a:p>
      </dsp:txBody>
      <dsp:txXfrm>
        <a:off x="863669" y="935250"/>
        <a:ext cx="6988545" cy="747765"/>
      </dsp:txXfrm>
    </dsp:sp>
    <dsp:sp modelId="{7E9AFD38-9986-4C2F-B75E-325F836D979C}">
      <dsp:nvSpPr>
        <dsp:cNvPr id="0" name=""/>
        <dsp:cNvSpPr/>
      </dsp:nvSpPr>
      <dsp:spPr>
        <a:xfrm>
          <a:off x="0" y="1869956"/>
          <a:ext cx="7852215" cy="7477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22CBBB-D801-42B2-80EA-A853ABE463A0}">
      <dsp:nvSpPr>
        <dsp:cNvPr id="0" name=""/>
        <dsp:cNvSpPr/>
      </dsp:nvSpPr>
      <dsp:spPr>
        <a:xfrm>
          <a:off x="226199" y="2038204"/>
          <a:ext cx="411271" cy="4112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2AF316-E54A-4B83-BF0F-4D1CE80013DA}">
      <dsp:nvSpPr>
        <dsp:cNvPr id="0" name=""/>
        <dsp:cNvSpPr/>
      </dsp:nvSpPr>
      <dsp:spPr>
        <a:xfrm>
          <a:off x="863669" y="1869956"/>
          <a:ext cx="6988545" cy="747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139" tIns="79139" rIns="79139" bIns="7913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Communicating effectively</a:t>
          </a:r>
        </a:p>
      </dsp:txBody>
      <dsp:txXfrm>
        <a:off x="863669" y="1869956"/>
        <a:ext cx="6988545" cy="747765"/>
      </dsp:txXfrm>
    </dsp:sp>
    <dsp:sp modelId="{F183EFFE-A930-48DD-9E14-B955A0C9EDA3}">
      <dsp:nvSpPr>
        <dsp:cNvPr id="0" name=""/>
        <dsp:cNvSpPr/>
      </dsp:nvSpPr>
      <dsp:spPr>
        <a:xfrm>
          <a:off x="0" y="2804663"/>
          <a:ext cx="7852215" cy="7477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32038B-50A1-4030-9FEF-2541A5246B94}">
      <dsp:nvSpPr>
        <dsp:cNvPr id="0" name=""/>
        <dsp:cNvSpPr/>
      </dsp:nvSpPr>
      <dsp:spPr>
        <a:xfrm>
          <a:off x="226199" y="2972910"/>
          <a:ext cx="411271" cy="4112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57F659-DEFB-4261-B412-E554F5727007}">
      <dsp:nvSpPr>
        <dsp:cNvPr id="0" name=""/>
        <dsp:cNvSpPr/>
      </dsp:nvSpPr>
      <dsp:spPr>
        <a:xfrm>
          <a:off x="863669" y="2804663"/>
          <a:ext cx="6988545" cy="747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139" tIns="79139" rIns="79139" bIns="7913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Seeing things from different perspectives</a:t>
          </a:r>
        </a:p>
      </dsp:txBody>
      <dsp:txXfrm>
        <a:off x="863669" y="2804663"/>
        <a:ext cx="6988545" cy="747765"/>
      </dsp:txXfrm>
    </dsp:sp>
    <dsp:sp modelId="{2308D57A-CDDD-4323-A66F-6205F6A39805}">
      <dsp:nvSpPr>
        <dsp:cNvPr id="0" name=""/>
        <dsp:cNvSpPr/>
      </dsp:nvSpPr>
      <dsp:spPr>
        <a:xfrm>
          <a:off x="0" y="3739370"/>
          <a:ext cx="7852215" cy="7477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7F8603-5DDB-43AF-9817-1ECD34620B9A}">
      <dsp:nvSpPr>
        <dsp:cNvPr id="0" name=""/>
        <dsp:cNvSpPr/>
      </dsp:nvSpPr>
      <dsp:spPr>
        <a:xfrm>
          <a:off x="226199" y="3907617"/>
          <a:ext cx="411271" cy="4112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C1BB34-34E8-469E-9FA0-2EE7E0016754}">
      <dsp:nvSpPr>
        <dsp:cNvPr id="0" name=""/>
        <dsp:cNvSpPr/>
      </dsp:nvSpPr>
      <dsp:spPr>
        <a:xfrm>
          <a:off x="863669" y="3739370"/>
          <a:ext cx="6988545" cy="747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139" tIns="79139" rIns="79139" bIns="7913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Coming up with different practical ‘win-win’ solutions</a:t>
          </a:r>
        </a:p>
      </dsp:txBody>
      <dsp:txXfrm>
        <a:off x="863669" y="3739370"/>
        <a:ext cx="6988545" cy="747765"/>
      </dsp:txXfrm>
    </dsp:sp>
    <dsp:sp modelId="{027BCFD3-78E3-4533-86C8-926740AFB33F}">
      <dsp:nvSpPr>
        <dsp:cNvPr id="0" name=""/>
        <dsp:cNvSpPr/>
      </dsp:nvSpPr>
      <dsp:spPr>
        <a:xfrm>
          <a:off x="0" y="4674077"/>
          <a:ext cx="7852215" cy="7477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FF700A-A440-4C44-9742-2CE34C3DA8B0}">
      <dsp:nvSpPr>
        <dsp:cNvPr id="0" name=""/>
        <dsp:cNvSpPr/>
      </dsp:nvSpPr>
      <dsp:spPr>
        <a:xfrm>
          <a:off x="226199" y="4842324"/>
          <a:ext cx="411271" cy="4112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A94F1C-D8AC-451E-9A74-A5BAFC497EE5}">
      <dsp:nvSpPr>
        <dsp:cNvPr id="0" name=""/>
        <dsp:cNvSpPr/>
      </dsp:nvSpPr>
      <dsp:spPr>
        <a:xfrm>
          <a:off x="863669" y="4674077"/>
          <a:ext cx="6988545" cy="747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139" tIns="79139" rIns="79139" bIns="7913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Negotiating and compromising where safe and fair to do so</a:t>
          </a:r>
        </a:p>
      </dsp:txBody>
      <dsp:txXfrm>
        <a:off x="863669" y="4674077"/>
        <a:ext cx="6988545" cy="747765"/>
      </dsp:txXfrm>
    </dsp:sp>
    <dsp:sp modelId="{7686FC87-327A-4BFC-8A14-A83ED23D713E}">
      <dsp:nvSpPr>
        <dsp:cNvPr id="0" name=""/>
        <dsp:cNvSpPr/>
      </dsp:nvSpPr>
      <dsp:spPr>
        <a:xfrm>
          <a:off x="0" y="5608784"/>
          <a:ext cx="7852215" cy="7477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6E8A27-AD7B-4BDB-BD09-A7C9632FB066}">
      <dsp:nvSpPr>
        <dsp:cNvPr id="0" name=""/>
        <dsp:cNvSpPr/>
      </dsp:nvSpPr>
      <dsp:spPr>
        <a:xfrm>
          <a:off x="226199" y="5777031"/>
          <a:ext cx="411271" cy="4112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CF70F2-2B17-4671-BFF5-F5A2512058C0}">
      <dsp:nvSpPr>
        <dsp:cNvPr id="0" name=""/>
        <dsp:cNvSpPr/>
      </dsp:nvSpPr>
      <dsp:spPr>
        <a:xfrm>
          <a:off x="863669" y="5608784"/>
          <a:ext cx="6988545" cy="747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139" tIns="79139" rIns="79139" bIns="7913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Stepping away from escalating situations (where people seem to be getting more and more angry)</a:t>
          </a:r>
        </a:p>
      </dsp:txBody>
      <dsp:txXfrm>
        <a:off x="863669" y="5608784"/>
        <a:ext cx="6988545" cy="7477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9EB72F-5D9A-49BF-934A-D63CFD965217}">
      <dsp:nvSpPr>
        <dsp:cNvPr id="0" name=""/>
        <dsp:cNvSpPr/>
      </dsp:nvSpPr>
      <dsp:spPr>
        <a:xfrm>
          <a:off x="0" y="717"/>
          <a:ext cx="6301601" cy="167924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DB9DAB-E436-465F-B1A7-30AA1B75C2B3}">
      <dsp:nvSpPr>
        <dsp:cNvPr id="0" name=""/>
        <dsp:cNvSpPr/>
      </dsp:nvSpPr>
      <dsp:spPr>
        <a:xfrm>
          <a:off x="507973" y="378548"/>
          <a:ext cx="923587" cy="9235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FC9CD1-C1CD-4D51-8B47-4C964E08ACE7}">
      <dsp:nvSpPr>
        <dsp:cNvPr id="0" name=""/>
        <dsp:cNvSpPr/>
      </dsp:nvSpPr>
      <dsp:spPr>
        <a:xfrm>
          <a:off x="1939533" y="717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 your book, write the following: </a:t>
          </a:r>
        </a:p>
      </dsp:txBody>
      <dsp:txXfrm>
        <a:off x="1939533" y="717"/>
        <a:ext cx="4362067" cy="1679249"/>
      </dsp:txXfrm>
    </dsp:sp>
    <dsp:sp modelId="{21E5D2C8-227B-4FB0-9FBB-F22E37E824AE}">
      <dsp:nvSpPr>
        <dsp:cNvPr id="0" name=""/>
        <dsp:cNvSpPr/>
      </dsp:nvSpPr>
      <dsp:spPr>
        <a:xfrm>
          <a:off x="0" y="2099779"/>
          <a:ext cx="6301601" cy="167924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55CBAD-DA44-4B2A-A4C0-37A6CB1989EE}">
      <dsp:nvSpPr>
        <dsp:cNvPr id="0" name=""/>
        <dsp:cNvSpPr/>
      </dsp:nvSpPr>
      <dsp:spPr>
        <a:xfrm>
          <a:off x="507973" y="2477610"/>
          <a:ext cx="923587" cy="9235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96BD8A-21FF-407F-9CCC-7158C51B7A04}">
      <dsp:nvSpPr>
        <dsp:cNvPr id="0" name=""/>
        <dsp:cNvSpPr/>
      </dsp:nvSpPr>
      <dsp:spPr>
        <a:xfrm>
          <a:off x="1939533" y="2099779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An example of how conflict could be managed effectively in your own life. Think of a previous experience perhaps and how you could handle it better in the future. </a:t>
          </a:r>
        </a:p>
      </dsp:txBody>
      <dsp:txXfrm>
        <a:off x="1939533" y="2099779"/>
        <a:ext cx="4362067" cy="1679249"/>
      </dsp:txXfrm>
    </dsp:sp>
    <dsp:sp modelId="{E4A410AC-126F-42A8-90A9-B00D7571292D}">
      <dsp:nvSpPr>
        <dsp:cNvPr id="0" name=""/>
        <dsp:cNvSpPr/>
      </dsp:nvSpPr>
      <dsp:spPr>
        <a:xfrm>
          <a:off x="0" y="4198841"/>
          <a:ext cx="6301601" cy="167924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9538A2-E42A-4E5C-B053-6273316701B0}">
      <dsp:nvSpPr>
        <dsp:cNvPr id="0" name=""/>
        <dsp:cNvSpPr/>
      </dsp:nvSpPr>
      <dsp:spPr>
        <a:xfrm>
          <a:off x="507973" y="4576672"/>
          <a:ext cx="923587" cy="9235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CB8517-CA34-4966-ACDA-A1E10FFFD3D3}">
      <dsp:nvSpPr>
        <dsp:cNvPr id="0" name=""/>
        <dsp:cNvSpPr/>
      </dsp:nvSpPr>
      <dsp:spPr>
        <a:xfrm>
          <a:off x="1939533" y="4198841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If you are struggling, try to think of something you might have seen by someone else and try to think of how they could have resolved the issue better</a:t>
          </a:r>
        </a:p>
      </dsp:txBody>
      <dsp:txXfrm>
        <a:off x="1939533" y="4198841"/>
        <a:ext cx="4362067" cy="16792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9582-74A7-493B-910F-C42ADD960C46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C7C77A-882F-482B-9AA7-DF5C431D11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257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C7C77A-882F-482B-9AA7-DF5C431D114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030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C7C77A-882F-482B-9AA7-DF5C431D114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115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C7C77A-882F-482B-9AA7-DF5C431D114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29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8CE56-7377-48AB-99F4-1B91D631E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933707" y="6356350"/>
            <a:ext cx="2136371" cy="365125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Medway Council 2021</a:t>
            </a:r>
            <a:endParaRPr lang="en-GB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D9AEADB-0567-4321-9777-FD2D946D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85574"/>
            <a:ext cx="10515600" cy="613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13AADF-ECF4-44DE-AFB3-765C50C947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60" y="166569"/>
            <a:ext cx="2218898" cy="955221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26D0CC-1882-4A0D-9FA3-DCC0559168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5298388"/>
            <a:ext cx="10515600" cy="5111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rgbClr val="1C003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Subheading text (secondary </a:t>
            </a:r>
            <a:r>
              <a:rPr lang="en-US" dirty="0" err="1"/>
              <a:t>colour</a:t>
            </a:r>
            <a:r>
              <a:rPr lang="en-US" dirty="0"/>
              <a:t>)</a:t>
            </a:r>
            <a:endParaRPr lang="en-GB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3B65C31-5BAD-468F-984E-FEB767748B1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67956" y="1580183"/>
            <a:ext cx="4256088" cy="2954337"/>
          </a:xfrm>
          <a:prstGeom prst="rect">
            <a:avLst/>
          </a:prstGeom>
          <a:ln w="38100">
            <a:solidFill>
              <a:srgbClr val="009DDC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Lead image with blue border (click icon to add image)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5951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879AD-5A71-4070-B7A2-007E51BB0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3456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009DDC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3C873-EDD3-4134-A697-318F80EFA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08959"/>
            <a:ext cx="10515600" cy="3068003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5B820-FBA8-428B-A4A6-6EF8EA04C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5884" y="217055"/>
            <a:ext cx="382385" cy="24014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09DD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8DA289-F468-42DF-B92F-0B060E228CBE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CDB75-ED9B-4B63-A55F-C90CEBB1C76D}"/>
              </a:ext>
            </a:extLst>
          </p:cNvPr>
          <p:cNvCxnSpPr>
            <a:cxnSpLocks/>
          </p:cNvCxnSpPr>
          <p:nvPr userDrawn="1"/>
        </p:nvCxnSpPr>
        <p:spPr>
          <a:xfrm>
            <a:off x="11720949" y="217055"/>
            <a:ext cx="0" cy="240145"/>
          </a:xfrm>
          <a:prstGeom prst="line">
            <a:avLst/>
          </a:prstGeom>
          <a:ln w="19050">
            <a:solidFill>
              <a:srgbClr val="009D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EFE69E32-E96C-4685-90AF-FAC2184E9F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30" y="95821"/>
            <a:ext cx="1040473" cy="44791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2737F79-6FDB-4F9B-BAAA-00933B150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933707" y="6356350"/>
            <a:ext cx="2136371" cy="365125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Medway Council 2021</a:t>
            </a:r>
            <a:endParaRPr lang="en-GB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E796D21-5031-4F50-92F0-9A858FF879B1}"/>
              </a:ext>
            </a:extLst>
          </p:cNvPr>
          <p:cNvCxnSpPr/>
          <p:nvPr userDrawn="1"/>
        </p:nvCxnSpPr>
        <p:spPr>
          <a:xfrm>
            <a:off x="0" y="622168"/>
            <a:ext cx="12192000" cy="0"/>
          </a:xfrm>
          <a:prstGeom prst="line">
            <a:avLst/>
          </a:prstGeom>
          <a:ln w="28575">
            <a:solidFill>
              <a:srgbClr val="009D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791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69E97C8-E1C1-4FCC-A646-B17921DEE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5884" y="217055"/>
            <a:ext cx="382385" cy="24014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09DD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8DA289-F468-42DF-B92F-0B060E228CBE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7B32BDB-C5E0-4311-94A8-D825A7667929}"/>
              </a:ext>
            </a:extLst>
          </p:cNvPr>
          <p:cNvCxnSpPr>
            <a:cxnSpLocks/>
          </p:cNvCxnSpPr>
          <p:nvPr userDrawn="1"/>
        </p:nvCxnSpPr>
        <p:spPr>
          <a:xfrm>
            <a:off x="11720949" y="217055"/>
            <a:ext cx="0" cy="240145"/>
          </a:xfrm>
          <a:prstGeom prst="line">
            <a:avLst/>
          </a:prstGeom>
          <a:ln w="19050">
            <a:solidFill>
              <a:srgbClr val="009D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6388AA80-B0A0-4107-BC3A-5B030D00E5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30" y="95821"/>
            <a:ext cx="1040473" cy="44791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0B01026-12F9-4F18-B342-AF35C30974CB}"/>
              </a:ext>
            </a:extLst>
          </p:cNvPr>
          <p:cNvCxnSpPr/>
          <p:nvPr userDrawn="1"/>
        </p:nvCxnSpPr>
        <p:spPr>
          <a:xfrm>
            <a:off x="0" y="622168"/>
            <a:ext cx="12192000" cy="0"/>
          </a:xfrm>
          <a:prstGeom prst="line">
            <a:avLst/>
          </a:prstGeom>
          <a:ln w="28575">
            <a:solidFill>
              <a:srgbClr val="009D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EC44BF1-2127-4D7A-A5BD-5D529F91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933707" y="6356350"/>
            <a:ext cx="2136371" cy="365125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Medway Council 2021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6804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9753D-3C50-4AA2-AFBC-C7160A71D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02F1D-F1F5-47F3-9D10-88F192F23D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8D622-CAD6-4BF2-AC67-46D9F094A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Medway Council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7B945-9B1F-49F9-93D4-0E5088A90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E8B58C-F495-4FCD-A907-CF53D7D243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699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2ABEB-7FE9-4809-A8B4-F0F49BD1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5770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99159-ED73-43CE-9411-5FE9BDBE4C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4AC398-D4EF-4CD6-B018-E6DDD9988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85EAD1-474A-49D5-BB07-051F392E50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9F93A-F411-4229-BE07-436EA9787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Medway Council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6D81D6-1309-41BD-81CB-51538A455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E8B58C-F495-4FCD-A907-CF53D7D243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227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4759C-0AEC-4843-B3E8-E955391BD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A39A8-E4F8-46DE-89CC-A76E80301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CF9BD2-53FF-40CE-AC57-392C4A80B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B48383-7FC2-4403-B15D-FDEB01584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58B7A6-1E47-4543-80B8-54A3DE6223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74FA67-854A-40F8-AEE6-FDF55629AF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B196E-E31C-4869-B793-D2AD97D91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Medway Council 2021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9EB52C-3A2F-46CD-AB8C-6C9F4226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E8B58C-F495-4FCD-A907-CF53D7D243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019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AA517E0-1A3F-4D92-8331-C196299583DD}"/>
              </a:ext>
            </a:extLst>
          </p:cNvPr>
          <p:cNvSpPr txBox="1"/>
          <p:nvPr userDrawn="1"/>
        </p:nvSpPr>
        <p:spPr>
          <a:xfrm>
            <a:off x="10049163" y="207607"/>
            <a:ext cx="2005079" cy="1077218"/>
          </a:xfrm>
          <a:prstGeom prst="rect">
            <a:avLst/>
          </a:prstGeom>
          <a:noFill/>
          <a:ln w="28575">
            <a:solidFill>
              <a:srgbClr val="1C003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1C0039"/>
                </a:solidFill>
                <a:latin typeface="Arial Black" panose="020B0A04020102020204" pitchFamily="34" charset="0"/>
              </a:rPr>
              <a:t>Teacher</a:t>
            </a:r>
          </a:p>
          <a:p>
            <a:pPr algn="ctr"/>
            <a:r>
              <a:rPr lang="en-US" sz="3200" dirty="0">
                <a:solidFill>
                  <a:srgbClr val="1C0039"/>
                </a:solidFill>
                <a:latin typeface="Arial Black" panose="020B0A04020102020204" pitchFamily="34" charset="0"/>
              </a:rPr>
              <a:t> slide</a:t>
            </a:r>
            <a:endParaRPr lang="en-GB" sz="3200" dirty="0">
              <a:solidFill>
                <a:srgbClr val="1C0039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527E27-972B-479D-A4D5-C05BF82DFB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16" y="193442"/>
            <a:ext cx="2005079" cy="863173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88F7A41-5725-4A32-AA9D-9BF5FF1020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4474" y="2622550"/>
            <a:ext cx="9624290" cy="9519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9600">
                <a:solidFill>
                  <a:srgbClr val="1C0039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dirty="0"/>
              <a:t>Lesson title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DE375A4-3D9D-4078-AF8A-3BF5588A48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4473" y="3732066"/>
            <a:ext cx="9624289" cy="9509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Subtitle text (adjust to same length as above)</a:t>
            </a:r>
            <a:endParaRPr lang="en-GB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FEB45C7F-30AC-4AF5-AB8B-D1E4F82DFFA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933707" y="6356350"/>
            <a:ext cx="213637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© Medway Council 2021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5569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AA517E0-1A3F-4D92-8331-C196299583DD}"/>
              </a:ext>
            </a:extLst>
          </p:cNvPr>
          <p:cNvSpPr txBox="1"/>
          <p:nvPr userDrawn="1"/>
        </p:nvSpPr>
        <p:spPr>
          <a:xfrm>
            <a:off x="10049163" y="207607"/>
            <a:ext cx="2005079" cy="1077218"/>
          </a:xfrm>
          <a:prstGeom prst="rect">
            <a:avLst/>
          </a:prstGeom>
          <a:noFill/>
          <a:ln w="28575">
            <a:solidFill>
              <a:srgbClr val="1C003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1C0039"/>
                </a:solidFill>
                <a:latin typeface="Arial Black" panose="020B0A04020102020204" pitchFamily="34" charset="0"/>
              </a:rPr>
              <a:t>Teacher</a:t>
            </a:r>
          </a:p>
          <a:p>
            <a:pPr algn="ctr"/>
            <a:r>
              <a:rPr lang="en-US" sz="3200" dirty="0">
                <a:solidFill>
                  <a:srgbClr val="1C0039"/>
                </a:solidFill>
                <a:latin typeface="Arial Black" panose="020B0A04020102020204" pitchFamily="34" charset="0"/>
              </a:rPr>
              <a:t> slide</a:t>
            </a:r>
            <a:endParaRPr lang="en-GB" sz="3200" dirty="0">
              <a:solidFill>
                <a:srgbClr val="1C0039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527E27-972B-479D-A4D5-C05BF82DFB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104" y="314629"/>
            <a:ext cx="2005079" cy="863173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FEB45C7F-30AC-4AF5-AB8B-D1E4F82DFFA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933707" y="6356350"/>
            <a:ext cx="213637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© Medway Council 2021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84885DB-9D07-42B8-B3E7-646509C41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616" y="498713"/>
            <a:ext cx="6927166" cy="679089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1C0039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BD33BE7-370A-46FD-807D-3F87844C4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616" y="1788160"/>
            <a:ext cx="10515600" cy="30680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0039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rgbClr val="1C0039"/>
                </a:solidFill>
              </a:defRPr>
            </a:lvl2pPr>
            <a:lvl3pPr>
              <a:defRPr>
                <a:solidFill>
                  <a:srgbClr val="1C0039"/>
                </a:solidFill>
              </a:defRPr>
            </a:lvl3pPr>
            <a:lvl4pPr>
              <a:defRPr>
                <a:solidFill>
                  <a:srgbClr val="1C0039"/>
                </a:solidFill>
              </a:defRPr>
            </a:lvl4pPr>
            <a:lvl5pPr>
              <a:defRPr>
                <a:solidFill>
                  <a:srgbClr val="1C0039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7222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A82DA-765C-47AB-9EF3-2A2FE4BBF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4EAED-0912-42F3-94D7-C80C2752B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E76A2-2EDE-400A-A5BC-AAC394F9E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50FB2D-666F-4A01-84B8-861AB3CA05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5EB34A-32B1-4872-BC7C-BAF393E69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Medway Council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8BA892-921A-4E0A-953F-D16D9C5B9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E8B58C-F495-4FCD-A907-CF53D7D243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490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4E73F-6C17-46FB-8628-AF6E72265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6F96EC-D276-45A7-81BF-8B0BEC2DD9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6DD4B-4891-4521-B852-1A5A36543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2F5ED-C14D-40F1-834B-C1A60EAC4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540708-9821-4592-8F36-5B55155B1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Medway Council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27E8D5-7B5C-406B-AB02-99C1D2DDA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E8B58C-F495-4FCD-A907-CF53D7D243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381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B201-495C-4DF5-82F7-C5509A4DD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5770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267EA2-D714-4549-9F83-74951BC24E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108959"/>
            <a:ext cx="10515600" cy="306800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4E28A-7D98-443D-B005-C74B7D09C3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B4A9F-6FCD-4028-B6A7-CFA41CCB6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Medway Council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3A2DD-EDBF-43D2-811B-04320453B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E8B58C-F495-4FCD-A907-CF53D7D243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118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D2B77E-DA9A-434D-8979-1D8C1CD8B7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103C5F-26BB-489D-8E85-9A3D785313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F48F1-A8B1-4545-A3C5-6A39D3E001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40C9D-D31F-44CA-8B03-30D552A67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Medway Council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CA04B-F248-4C0B-8EA8-A7DF56A05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E8B58C-F495-4FCD-A907-CF53D7D243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376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BD8ED-451A-47B4-9425-15F113E185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04610E-FBC9-4A20-88C4-8B17E5917D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2C48B-4790-4F29-BE0A-A183809FB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52171-26FB-4E99-B9B1-EEE689C92EFE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C7974-B01F-4150-BF61-2DE213CAE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EE515-A70B-4772-8ACE-CE0CA76BB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049D0-2A38-42A9-8D60-5E3D03722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549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0502E-3DF1-4362-BC31-35BBB6122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E3FC5-A0A3-4DD6-A8BE-F459433D8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33A264-051C-4FC7-9E29-307848134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52171-26FB-4E99-B9B1-EEE689C92EFE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915AB-FD2F-4405-8906-0E3F5C764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5D5908-83CD-4D21-995F-53E934570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049D0-2A38-42A9-8D60-5E3D03722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1152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CEF1F-49A6-4010-BDB1-A42DD7928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FB2F32-51E2-432F-8232-2336F0DBF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8FB5E-A44A-41DA-B536-B333D477C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52171-26FB-4E99-B9B1-EEE689C92EFE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2A742-3BE3-47BC-8B83-5D6FB9935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45DE8-A1D6-4E2C-A0BC-C58221089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049D0-2A38-42A9-8D60-5E3D03722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0002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D22D5-1E01-4651-BDDA-18261CCCC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316F9-8CEF-407E-9424-54A63F2C84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FB95FC-DC65-47EF-A7A1-6012485A50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C53972-8B64-41B3-9765-14243622A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52171-26FB-4E99-B9B1-EEE689C92EFE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988DCA-D89A-49DE-AACA-B272DCD87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7A4094-12A6-403D-8A42-AAD69D495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049D0-2A38-42A9-8D60-5E3D03722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1401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A87AA-54F9-463F-B583-38DA2BA1F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B543F7-19CE-4CC4-AEB8-CAED0DA70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25B2BD-8DFD-4AF0-82FB-61993A95AC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0D5A35-2853-43EC-8963-A1515D1BAE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97469D-8355-4BDA-A07A-B4849399BC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4FD43B-9A4D-42F2-B1B6-F6FE20109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52171-26FB-4E99-B9B1-EEE689C92EFE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DCEACA-5793-4E74-8291-B5233BA27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18E09-4BE6-4D9A-AE63-380B1CD47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049D0-2A38-42A9-8D60-5E3D03722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9336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CBF5B-A00C-45D7-AC86-3E9F485D9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5AECF0-3345-43E7-9C8E-BFDD9EDB8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52171-26FB-4E99-B9B1-EEE689C92EFE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C2B5D0-EB15-420A-8F59-6DB8298A6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2476C5-3207-49BB-B8D2-3439EF98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049D0-2A38-42A9-8D60-5E3D03722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2510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DB50F7-2FAB-4628-8D88-55F88BEC4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52171-26FB-4E99-B9B1-EEE689C92EFE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ADA659-66D0-420F-8A89-DBB6DB0F2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45107-65C4-40FA-BCDA-FFEBBF274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049D0-2A38-42A9-8D60-5E3D03722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8669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EBCCD-456E-44E7-9BD3-F5DEB468F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3B3C5-A1DD-4207-85F7-2CD1B8F0F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6FBB5-4FEB-4592-B00E-CDA261BA5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4A11-4CD5-4050-B101-18C912382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52171-26FB-4E99-B9B1-EEE689C92EFE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D9F1F6-CCB7-4754-88AD-EB491032C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F8D4BA-0A78-4106-8D76-4F117D1D3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049D0-2A38-42A9-8D60-5E3D03722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961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4940B-9901-4EDF-B0DD-057229F51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3C59C5-1EEA-48E3-876C-C0B4BA5302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105404-3F3B-414F-B9DA-285BB3458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DE0982-D522-4C13-9B32-66DF4B696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52171-26FB-4E99-B9B1-EEE689C92EFE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050674-2C1A-4225-8E20-CFFFE127D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79CC8-A1E0-4F90-AD0A-25D27C149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049D0-2A38-42A9-8D60-5E3D03722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0486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895B3-1248-4946-A335-B92D52718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D05329-02CF-4D79-BBED-7CEA67827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E6691-5B46-40D4-A226-2DCACBF9E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52171-26FB-4E99-B9B1-EEE689C92EFE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1918E-F114-4386-9271-D0D5B7EB4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3FC8C-2701-4757-AA5C-0532ADEAA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049D0-2A38-42A9-8D60-5E3D03722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5453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9AB567-AECC-4143-8753-50EBE359A2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A6142E-B45D-46F5-A565-FF68899ECB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117FE-65C4-4148-AECC-31413AD12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52171-26FB-4E99-B9B1-EEE689C92EFE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64107-3913-44B0-99CC-A9755F887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A3C51-83A5-4F0B-B99E-17B5F2BA2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049D0-2A38-42A9-8D60-5E3D03722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466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Multiple choice options">
  <p:cSld name="Multiple choice optio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611967" y="593367"/>
            <a:ext cx="8800800" cy="108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B3241"/>
              </a:buClr>
              <a:buSzPts val="4400"/>
              <a:buNone/>
              <a:defRPr>
                <a:solidFill>
                  <a:srgbClr val="4B324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ubTitle" idx="1"/>
          </p:nvPr>
        </p:nvSpPr>
        <p:spPr>
          <a:xfrm>
            <a:off x="611967" y="1917533"/>
            <a:ext cx="4171200" cy="6044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182850" tIns="180000" rIns="182850" bIns="1828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2"/>
          </p:nvPr>
        </p:nvSpPr>
        <p:spPr>
          <a:xfrm>
            <a:off x="611967" y="2760100"/>
            <a:ext cx="5268000" cy="84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87881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marL="609630" lvl="1" indent="-287881" rtl="0">
              <a:spcBef>
                <a:spcPts val="1333"/>
              </a:spcBef>
              <a:spcAft>
                <a:spcPts val="0"/>
              </a:spcAft>
              <a:buSzPts val="3200"/>
              <a:buChar char="–"/>
              <a:defRPr/>
            </a:lvl2pPr>
            <a:lvl3pPr marL="914446" lvl="2" indent="-270947" rtl="0">
              <a:spcBef>
                <a:spcPts val="1333"/>
              </a:spcBef>
              <a:spcAft>
                <a:spcPts val="0"/>
              </a:spcAft>
              <a:buSzPts val="2800"/>
              <a:buChar char="–"/>
              <a:defRPr/>
            </a:lvl3pPr>
            <a:lvl4pPr marL="1219261" lvl="3" indent="-270947" rtl="0">
              <a:spcBef>
                <a:spcPts val="1067"/>
              </a:spcBef>
              <a:spcAft>
                <a:spcPts val="0"/>
              </a:spcAft>
              <a:buSzPts val="2800"/>
              <a:buChar char="–"/>
              <a:defRPr/>
            </a:lvl4pPr>
            <a:lvl5pPr marL="1524076" lvl="4" indent="-270947" rtl="0">
              <a:spcBef>
                <a:spcPts val="1067"/>
              </a:spcBef>
              <a:spcAft>
                <a:spcPts val="0"/>
              </a:spcAft>
              <a:buSzPts val="2800"/>
              <a:buChar char="–"/>
              <a:defRPr/>
            </a:lvl5pPr>
            <a:lvl6pPr marL="1828891" lvl="5" indent="-270947" rtl="0">
              <a:spcBef>
                <a:spcPts val="800"/>
              </a:spcBef>
              <a:spcAft>
                <a:spcPts val="0"/>
              </a:spcAft>
              <a:buSzPts val="2800"/>
              <a:buChar char="–"/>
              <a:defRPr/>
            </a:lvl6pPr>
            <a:lvl7pPr marL="2133707" lvl="6" indent="-270947" rtl="0">
              <a:spcBef>
                <a:spcPts val="800"/>
              </a:spcBef>
              <a:spcAft>
                <a:spcPts val="0"/>
              </a:spcAft>
              <a:buSzPts val="2800"/>
              <a:buChar char="–"/>
              <a:defRPr/>
            </a:lvl7pPr>
            <a:lvl8pPr marL="2438522" lvl="7" indent="-270947" rtl="0">
              <a:spcBef>
                <a:spcPts val="533"/>
              </a:spcBef>
              <a:spcAft>
                <a:spcPts val="0"/>
              </a:spcAft>
              <a:buSzPts val="2800"/>
              <a:buChar char="–"/>
              <a:defRPr/>
            </a:lvl8pPr>
            <a:lvl9pPr marL="2743337" lvl="8" indent="-270947" rtl="0">
              <a:spcBef>
                <a:spcPts val="533"/>
              </a:spcBef>
              <a:spcAft>
                <a:spcPts val="267"/>
              </a:spcAft>
              <a:buSzPts val="2800"/>
              <a:buChar char="–"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ubTitle" idx="3"/>
          </p:nvPr>
        </p:nvSpPr>
        <p:spPr>
          <a:xfrm>
            <a:off x="6312000" y="1917533"/>
            <a:ext cx="4171200" cy="6044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182850" tIns="180000" rIns="182850" bIns="1828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4"/>
          </p:nvPr>
        </p:nvSpPr>
        <p:spPr>
          <a:xfrm>
            <a:off x="6312000" y="2760100"/>
            <a:ext cx="5268000" cy="84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87881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marL="609630" lvl="1" indent="-287881" rtl="0">
              <a:spcBef>
                <a:spcPts val="1333"/>
              </a:spcBef>
              <a:spcAft>
                <a:spcPts val="0"/>
              </a:spcAft>
              <a:buSzPts val="3200"/>
              <a:buChar char="–"/>
              <a:defRPr/>
            </a:lvl2pPr>
            <a:lvl3pPr marL="914446" lvl="2" indent="-270947" rtl="0">
              <a:spcBef>
                <a:spcPts val="1333"/>
              </a:spcBef>
              <a:spcAft>
                <a:spcPts val="0"/>
              </a:spcAft>
              <a:buSzPts val="2800"/>
              <a:buChar char="–"/>
              <a:defRPr/>
            </a:lvl3pPr>
            <a:lvl4pPr marL="1219261" lvl="3" indent="-270947" rtl="0">
              <a:spcBef>
                <a:spcPts val="1067"/>
              </a:spcBef>
              <a:spcAft>
                <a:spcPts val="0"/>
              </a:spcAft>
              <a:buSzPts val="2800"/>
              <a:buChar char="–"/>
              <a:defRPr/>
            </a:lvl4pPr>
            <a:lvl5pPr marL="1524076" lvl="4" indent="-270947" rtl="0">
              <a:spcBef>
                <a:spcPts val="1067"/>
              </a:spcBef>
              <a:spcAft>
                <a:spcPts val="0"/>
              </a:spcAft>
              <a:buSzPts val="2800"/>
              <a:buChar char="–"/>
              <a:defRPr/>
            </a:lvl5pPr>
            <a:lvl6pPr marL="1828891" lvl="5" indent="-270947" rtl="0">
              <a:spcBef>
                <a:spcPts val="800"/>
              </a:spcBef>
              <a:spcAft>
                <a:spcPts val="0"/>
              </a:spcAft>
              <a:buSzPts val="2800"/>
              <a:buChar char="–"/>
              <a:defRPr/>
            </a:lvl6pPr>
            <a:lvl7pPr marL="2133707" lvl="6" indent="-270947" rtl="0">
              <a:spcBef>
                <a:spcPts val="800"/>
              </a:spcBef>
              <a:spcAft>
                <a:spcPts val="0"/>
              </a:spcAft>
              <a:buSzPts val="2800"/>
              <a:buChar char="–"/>
              <a:defRPr/>
            </a:lvl7pPr>
            <a:lvl8pPr marL="2438522" lvl="7" indent="-270947" rtl="0">
              <a:spcBef>
                <a:spcPts val="533"/>
              </a:spcBef>
              <a:spcAft>
                <a:spcPts val="0"/>
              </a:spcAft>
              <a:buSzPts val="2800"/>
              <a:buChar char="–"/>
              <a:defRPr/>
            </a:lvl8pPr>
            <a:lvl9pPr marL="2743337" lvl="8" indent="-270947" rtl="0">
              <a:spcBef>
                <a:spcPts val="533"/>
              </a:spcBef>
              <a:spcAft>
                <a:spcPts val="267"/>
              </a:spcAft>
              <a:buSzPts val="2800"/>
              <a:buChar char="–"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ubTitle" idx="5"/>
          </p:nvPr>
        </p:nvSpPr>
        <p:spPr>
          <a:xfrm>
            <a:off x="611967" y="3936500"/>
            <a:ext cx="4171200" cy="604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182850" tIns="180000" rIns="182850" bIns="1828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6"/>
          </p:nvPr>
        </p:nvSpPr>
        <p:spPr>
          <a:xfrm>
            <a:off x="611967" y="4779067"/>
            <a:ext cx="5268000" cy="84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87881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marL="609630" lvl="1" indent="-287881" rtl="0">
              <a:spcBef>
                <a:spcPts val="1333"/>
              </a:spcBef>
              <a:spcAft>
                <a:spcPts val="0"/>
              </a:spcAft>
              <a:buSzPts val="3200"/>
              <a:buChar char="–"/>
              <a:defRPr/>
            </a:lvl2pPr>
            <a:lvl3pPr marL="914446" lvl="2" indent="-270947" rtl="0">
              <a:spcBef>
                <a:spcPts val="1333"/>
              </a:spcBef>
              <a:spcAft>
                <a:spcPts val="0"/>
              </a:spcAft>
              <a:buSzPts val="2800"/>
              <a:buChar char="–"/>
              <a:defRPr/>
            </a:lvl3pPr>
            <a:lvl4pPr marL="1219261" lvl="3" indent="-270947" rtl="0">
              <a:spcBef>
                <a:spcPts val="1067"/>
              </a:spcBef>
              <a:spcAft>
                <a:spcPts val="0"/>
              </a:spcAft>
              <a:buSzPts val="2800"/>
              <a:buChar char="–"/>
              <a:defRPr/>
            </a:lvl4pPr>
            <a:lvl5pPr marL="1524076" lvl="4" indent="-270947" rtl="0">
              <a:spcBef>
                <a:spcPts val="1067"/>
              </a:spcBef>
              <a:spcAft>
                <a:spcPts val="0"/>
              </a:spcAft>
              <a:buSzPts val="2800"/>
              <a:buChar char="–"/>
              <a:defRPr/>
            </a:lvl5pPr>
            <a:lvl6pPr marL="1828891" lvl="5" indent="-270947" rtl="0">
              <a:spcBef>
                <a:spcPts val="800"/>
              </a:spcBef>
              <a:spcAft>
                <a:spcPts val="0"/>
              </a:spcAft>
              <a:buSzPts val="2800"/>
              <a:buChar char="–"/>
              <a:defRPr/>
            </a:lvl6pPr>
            <a:lvl7pPr marL="2133707" lvl="6" indent="-270947" rtl="0">
              <a:spcBef>
                <a:spcPts val="800"/>
              </a:spcBef>
              <a:spcAft>
                <a:spcPts val="0"/>
              </a:spcAft>
              <a:buSzPts val="2800"/>
              <a:buChar char="–"/>
              <a:defRPr/>
            </a:lvl7pPr>
            <a:lvl8pPr marL="2438522" lvl="7" indent="-270947" rtl="0">
              <a:spcBef>
                <a:spcPts val="533"/>
              </a:spcBef>
              <a:spcAft>
                <a:spcPts val="0"/>
              </a:spcAft>
              <a:buSzPts val="2800"/>
              <a:buChar char="–"/>
              <a:defRPr/>
            </a:lvl8pPr>
            <a:lvl9pPr marL="2743337" lvl="8" indent="-270947" rtl="0">
              <a:spcBef>
                <a:spcPts val="533"/>
              </a:spcBef>
              <a:spcAft>
                <a:spcPts val="267"/>
              </a:spcAft>
              <a:buSzPts val="2800"/>
              <a:buChar char="–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ubTitle" idx="7"/>
          </p:nvPr>
        </p:nvSpPr>
        <p:spPr>
          <a:xfrm>
            <a:off x="6312000" y="3936500"/>
            <a:ext cx="4171200" cy="604400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182850" tIns="180000" rIns="182850" bIns="1828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8"/>
          </p:nvPr>
        </p:nvSpPr>
        <p:spPr>
          <a:xfrm>
            <a:off x="6312000" y="4779067"/>
            <a:ext cx="5268000" cy="84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87881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marL="609630" lvl="1" indent="-287881" rtl="0">
              <a:spcBef>
                <a:spcPts val="1333"/>
              </a:spcBef>
              <a:spcAft>
                <a:spcPts val="0"/>
              </a:spcAft>
              <a:buSzPts val="3200"/>
              <a:buChar char="–"/>
              <a:defRPr/>
            </a:lvl2pPr>
            <a:lvl3pPr marL="914446" lvl="2" indent="-270947" rtl="0">
              <a:spcBef>
                <a:spcPts val="1333"/>
              </a:spcBef>
              <a:spcAft>
                <a:spcPts val="0"/>
              </a:spcAft>
              <a:buSzPts val="2800"/>
              <a:buChar char="–"/>
              <a:defRPr/>
            </a:lvl3pPr>
            <a:lvl4pPr marL="1219261" lvl="3" indent="-270947" rtl="0">
              <a:spcBef>
                <a:spcPts val="1067"/>
              </a:spcBef>
              <a:spcAft>
                <a:spcPts val="0"/>
              </a:spcAft>
              <a:buSzPts val="2800"/>
              <a:buChar char="–"/>
              <a:defRPr/>
            </a:lvl4pPr>
            <a:lvl5pPr marL="1524076" lvl="4" indent="-270947" rtl="0">
              <a:spcBef>
                <a:spcPts val="1067"/>
              </a:spcBef>
              <a:spcAft>
                <a:spcPts val="0"/>
              </a:spcAft>
              <a:buSzPts val="2800"/>
              <a:buChar char="–"/>
              <a:defRPr/>
            </a:lvl5pPr>
            <a:lvl6pPr marL="1828891" lvl="5" indent="-270947" rtl="0">
              <a:spcBef>
                <a:spcPts val="800"/>
              </a:spcBef>
              <a:spcAft>
                <a:spcPts val="0"/>
              </a:spcAft>
              <a:buSzPts val="2800"/>
              <a:buChar char="–"/>
              <a:defRPr/>
            </a:lvl6pPr>
            <a:lvl7pPr marL="2133707" lvl="6" indent="-270947" rtl="0">
              <a:spcBef>
                <a:spcPts val="800"/>
              </a:spcBef>
              <a:spcAft>
                <a:spcPts val="0"/>
              </a:spcAft>
              <a:buSzPts val="2800"/>
              <a:buChar char="–"/>
              <a:defRPr/>
            </a:lvl7pPr>
            <a:lvl8pPr marL="2438522" lvl="7" indent="-270947" rtl="0">
              <a:spcBef>
                <a:spcPts val="533"/>
              </a:spcBef>
              <a:spcAft>
                <a:spcPts val="0"/>
              </a:spcAft>
              <a:buSzPts val="2800"/>
              <a:buChar char="–"/>
              <a:defRPr/>
            </a:lvl8pPr>
            <a:lvl9pPr marL="2743337" lvl="8" indent="-270947" rtl="0">
              <a:spcBef>
                <a:spcPts val="533"/>
              </a:spcBef>
              <a:spcAft>
                <a:spcPts val="267"/>
              </a:spcAft>
              <a:buSzPts val="2800"/>
              <a:buChar char="–"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611961" y="6391100"/>
            <a:ext cx="960000" cy="24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731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11967" y="593367"/>
            <a:ext cx="8800800" cy="108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11967" y="1679367"/>
            <a:ext cx="10968000" cy="421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287881"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marL="609630" lvl="1" indent="-287881">
              <a:spcBef>
                <a:spcPts val="1333"/>
              </a:spcBef>
              <a:spcAft>
                <a:spcPts val="0"/>
              </a:spcAft>
              <a:buSzPts val="3200"/>
              <a:buChar char="–"/>
              <a:defRPr/>
            </a:lvl2pPr>
            <a:lvl3pPr marL="914446" lvl="2" indent="-270947">
              <a:spcBef>
                <a:spcPts val="1333"/>
              </a:spcBef>
              <a:spcAft>
                <a:spcPts val="0"/>
              </a:spcAft>
              <a:buSzPts val="2800"/>
              <a:buChar char="–"/>
              <a:defRPr/>
            </a:lvl3pPr>
            <a:lvl4pPr marL="1219261" lvl="3" indent="-270947">
              <a:spcBef>
                <a:spcPts val="1067"/>
              </a:spcBef>
              <a:spcAft>
                <a:spcPts val="0"/>
              </a:spcAft>
              <a:buSzPts val="2800"/>
              <a:buChar char="–"/>
              <a:defRPr/>
            </a:lvl4pPr>
            <a:lvl5pPr marL="1524076" lvl="4" indent="-270947">
              <a:spcBef>
                <a:spcPts val="1067"/>
              </a:spcBef>
              <a:spcAft>
                <a:spcPts val="0"/>
              </a:spcAft>
              <a:buSzPts val="2800"/>
              <a:buChar char="–"/>
              <a:defRPr sz="1867"/>
            </a:lvl5pPr>
            <a:lvl6pPr marL="1828891" lvl="5" indent="-270947">
              <a:spcBef>
                <a:spcPts val="800"/>
              </a:spcBef>
              <a:spcAft>
                <a:spcPts val="0"/>
              </a:spcAft>
              <a:buSzPts val="2800"/>
              <a:buChar char="–"/>
              <a:defRPr/>
            </a:lvl6pPr>
            <a:lvl7pPr marL="2133707" lvl="6" indent="-270947">
              <a:spcBef>
                <a:spcPts val="800"/>
              </a:spcBef>
              <a:spcAft>
                <a:spcPts val="0"/>
              </a:spcAft>
              <a:buSzPts val="2800"/>
              <a:buChar char="–"/>
              <a:defRPr/>
            </a:lvl7pPr>
            <a:lvl8pPr marL="2438522" lvl="7" indent="-270947">
              <a:spcBef>
                <a:spcPts val="533"/>
              </a:spcBef>
              <a:spcAft>
                <a:spcPts val="0"/>
              </a:spcAft>
              <a:buSzPts val="2800"/>
              <a:buChar char="–"/>
              <a:defRPr/>
            </a:lvl8pPr>
            <a:lvl9pPr marL="2743337" lvl="8" indent="-270947">
              <a:spcBef>
                <a:spcPts val="533"/>
              </a:spcBef>
              <a:spcAft>
                <a:spcPts val="267"/>
              </a:spcAft>
              <a:buSzPts val="2800"/>
              <a:buChar char="–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611961" y="6391100"/>
            <a:ext cx="960000" cy="24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algn="l"/>
            <a:fld id="{00000000-1234-1234-1234-123412341234}" type="slidenum">
              <a:rPr lang="en-GB" smtClean="0"/>
              <a:pPr algn="l"/>
              <a:t>‹#›</a:t>
            </a:fld>
            <a:endParaRPr lang="en-GB"/>
          </a:p>
        </p:txBody>
      </p:sp>
      <p:sp>
        <p:nvSpPr>
          <p:cNvPr id="25" name="Google Shape;25;p4"/>
          <p:cNvSpPr/>
          <p:nvPr/>
        </p:nvSpPr>
        <p:spPr>
          <a:xfrm>
            <a:off x="9645067" y="201333"/>
            <a:ext cx="2309200" cy="151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67" i="1">
                <a:latin typeface="Montserrat"/>
                <a:ea typeface="Montserrat"/>
                <a:cs typeface="Montserrat"/>
                <a:sym typeface="Montserrat"/>
              </a:rPr>
              <a:t>Allow space in the corner for your webcam video</a:t>
            </a:r>
            <a:endParaRPr sz="1867" i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0181905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 slide with three elements 2">
  <p:cSld name="Comparison slide with three elements 2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611967" y="593367"/>
            <a:ext cx="8800800" cy="108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611961" y="6391100"/>
            <a:ext cx="960000" cy="24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rtl="0">
              <a:buNone/>
              <a:defRPr sz="1067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algn="l"/>
            <a:fld id="{00000000-1234-1234-1234-123412341234}" type="slidenum">
              <a:rPr lang="en-GB" smtClean="0"/>
              <a:pPr algn="l"/>
              <a:t>‹#›</a:t>
            </a:fld>
            <a:endParaRPr lang="en-GB"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1"/>
          </p:nvPr>
        </p:nvSpPr>
        <p:spPr>
          <a:xfrm>
            <a:off x="611967" y="2509500"/>
            <a:ext cx="3447200" cy="604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182850" tIns="180000" rIns="182850" bIns="1828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2"/>
          </p:nvPr>
        </p:nvSpPr>
        <p:spPr>
          <a:xfrm>
            <a:off x="611967" y="3323500"/>
            <a:ext cx="3447200" cy="2568800"/>
          </a:xfrm>
          <a:prstGeom prst="rect">
            <a:avLst/>
          </a:prstGeom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0000" rIns="182850" bIns="182850" anchor="t" anchorCtr="0">
            <a:noAutofit/>
          </a:bodyPr>
          <a:lstStyle>
            <a:lvl1pPr marL="304815" lvl="0" indent="-25401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1600"/>
            </a:lvl1pPr>
            <a:lvl2pPr marL="609630" lvl="1" indent="-254013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–"/>
              <a:defRPr sz="1600"/>
            </a:lvl2pPr>
            <a:lvl3pPr marL="914446" lvl="2" indent="-254013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–"/>
              <a:defRPr sz="1600"/>
            </a:lvl3pPr>
            <a:lvl4pPr marL="1219261" lvl="3" indent="-254013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–"/>
              <a:defRPr sz="1600"/>
            </a:lvl4pPr>
            <a:lvl5pPr marL="1524076" lvl="4" indent="-270947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Char char="–"/>
              <a:defRPr/>
            </a:lvl5pPr>
            <a:lvl6pPr marL="1828891" lvl="5" indent="-270947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Char char="–"/>
              <a:defRPr/>
            </a:lvl6pPr>
            <a:lvl7pPr marL="2133707" lvl="6" indent="-254013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–"/>
              <a:defRPr sz="1600"/>
            </a:lvl7pPr>
            <a:lvl8pPr marL="2438522" lvl="7" indent="-254013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–"/>
              <a:defRPr sz="1600"/>
            </a:lvl8pPr>
            <a:lvl9pPr marL="2743337" lvl="8" indent="-254013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400"/>
              <a:buChar char="–"/>
              <a:defRPr sz="1600"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3"/>
          </p:nvPr>
        </p:nvSpPr>
        <p:spPr>
          <a:xfrm>
            <a:off x="4372400" y="2509500"/>
            <a:ext cx="3447200" cy="604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182850" tIns="180000" rIns="182850" bIns="1828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body" idx="4"/>
          </p:nvPr>
        </p:nvSpPr>
        <p:spPr>
          <a:xfrm>
            <a:off x="4372400" y="3323500"/>
            <a:ext cx="3447200" cy="2568800"/>
          </a:xfrm>
          <a:prstGeom prst="rect">
            <a:avLst/>
          </a:prstGeom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0000" rIns="182850" bIns="182850" anchor="t" anchorCtr="0">
            <a:noAutofit/>
          </a:bodyPr>
          <a:lstStyle>
            <a:lvl1pPr marL="304815" lvl="0" indent="-25401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1600"/>
            </a:lvl1pPr>
            <a:lvl2pPr marL="609630" lvl="1" indent="-254013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–"/>
              <a:defRPr sz="1600"/>
            </a:lvl2pPr>
            <a:lvl3pPr marL="914446" lvl="2" indent="-254013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–"/>
              <a:defRPr sz="1600"/>
            </a:lvl3pPr>
            <a:lvl4pPr marL="1219261" lvl="3" indent="-254013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–"/>
              <a:defRPr sz="1600"/>
            </a:lvl4pPr>
            <a:lvl5pPr marL="1524076" lvl="4" indent="-270947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Char char="–"/>
              <a:defRPr/>
            </a:lvl5pPr>
            <a:lvl6pPr marL="1828891" lvl="5" indent="-270947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Char char="–"/>
              <a:defRPr/>
            </a:lvl6pPr>
            <a:lvl7pPr marL="2133707" lvl="6" indent="-254013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–"/>
              <a:defRPr sz="1600"/>
            </a:lvl7pPr>
            <a:lvl8pPr marL="2438522" lvl="7" indent="-254013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–"/>
              <a:defRPr sz="1600"/>
            </a:lvl8pPr>
            <a:lvl9pPr marL="2743337" lvl="8" indent="-254013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400"/>
              <a:buChar char="–"/>
              <a:defRPr sz="1600"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5"/>
          </p:nvPr>
        </p:nvSpPr>
        <p:spPr>
          <a:xfrm>
            <a:off x="8132833" y="2509500"/>
            <a:ext cx="3447200" cy="604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182850" tIns="180000" rIns="182850" bIns="18285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body" idx="6"/>
          </p:nvPr>
        </p:nvSpPr>
        <p:spPr>
          <a:xfrm>
            <a:off x="8132833" y="3323500"/>
            <a:ext cx="3447200" cy="2568800"/>
          </a:xfrm>
          <a:prstGeom prst="rect">
            <a:avLst/>
          </a:prstGeom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0000" rIns="182850" bIns="182850" anchor="t" anchorCtr="0">
            <a:noAutofit/>
          </a:bodyPr>
          <a:lstStyle>
            <a:lvl1pPr marL="304815" lvl="0" indent="-25401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1600"/>
            </a:lvl1pPr>
            <a:lvl2pPr marL="609630" lvl="1" indent="-254013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–"/>
              <a:defRPr sz="1600"/>
            </a:lvl2pPr>
            <a:lvl3pPr marL="914446" lvl="2" indent="-254013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–"/>
              <a:defRPr sz="1600"/>
            </a:lvl3pPr>
            <a:lvl4pPr marL="1219261" lvl="3" indent="-254013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–"/>
              <a:defRPr sz="1600"/>
            </a:lvl4pPr>
            <a:lvl5pPr marL="1524076" lvl="4" indent="-270947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Char char="–"/>
              <a:defRPr/>
            </a:lvl5pPr>
            <a:lvl6pPr marL="1828891" lvl="5" indent="-270947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Char char="–"/>
              <a:defRPr/>
            </a:lvl6pPr>
            <a:lvl7pPr marL="2133707" lvl="6" indent="-254013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–"/>
              <a:defRPr sz="1600"/>
            </a:lvl7pPr>
            <a:lvl8pPr marL="2438522" lvl="7" indent="-254013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–"/>
              <a:defRPr sz="1600"/>
            </a:lvl8pPr>
            <a:lvl9pPr marL="2743337" lvl="8" indent="-254013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400"/>
              <a:buChar char="–"/>
              <a:defRPr sz="1600"/>
            </a:lvl9pPr>
          </a:lstStyle>
          <a:p>
            <a:endParaRPr/>
          </a:p>
        </p:txBody>
      </p:sp>
      <p:sp>
        <p:nvSpPr>
          <p:cNvPr id="92" name="Google Shape;92;p13"/>
          <p:cNvSpPr/>
          <p:nvPr/>
        </p:nvSpPr>
        <p:spPr>
          <a:xfrm>
            <a:off x="9645067" y="201333"/>
            <a:ext cx="2309200" cy="151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67" i="1">
                <a:latin typeface="Montserrat"/>
                <a:ea typeface="Montserrat"/>
                <a:cs typeface="Montserrat"/>
                <a:sym typeface="Montserrat"/>
              </a:rPr>
              <a:t>Allow space in the corner for your webcam video</a:t>
            </a:r>
            <a:endParaRPr sz="1867" i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770516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3BFE7-06A6-44CD-8F4A-38189BA11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B94A4D-44EF-4362-8423-2CED2F954F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12675-DCFD-4339-A62C-332A17DB2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8DD-C274-4202-BFDA-5167C12DBB35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38FBD-8824-461F-AEDE-91CD92B15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86A62-2BB6-4822-A001-165309EB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781-8BD3-4D88-A3D9-625593861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9471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A90A6-B4F4-47C2-90F6-156B77A63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0A7AD-A3EC-464F-BFD3-72EFE4209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51F9A-AD9E-40C6-837A-E6A874BA6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8DD-C274-4202-BFDA-5167C12DBB35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2AEE8-E228-4A82-8623-77CD72339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BF2BC7-C6E4-4ED9-B57F-97F84FF75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781-8BD3-4D88-A3D9-625593861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6852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3C220-D569-427E-AB4A-AAED7DBF7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ABBE2D-D323-4FF2-9087-952D62E37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74320-4AE3-4C16-AD44-933497F4E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8DD-C274-4202-BFDA-5167C12DBB35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B3841-CB0C-4164-90E9-743655582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7D3E5-39ED-49A1-90E4-808BD616C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781-8BD3-4D88-A3D9-625593861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906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607CC-D275-483D-8DEF-98D9BD28A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761BF-8DB2-41B3-8C53-C8C9E97F8A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F8B54-6B80-41A3-8FF2-C4D727340A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91CECC-3513-4300-AA6B-1C810E520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8DD-C274-4202-BFDA-5167C12DBB35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0EB35-9971-4607-ACF9-3566FDFB3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55E3D-D33E-49D8-9AAA-4FEEBA2C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781-8BD3-4D88-A3D9-625593861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3043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15CAA-71CB-4C59-8A8D-C51987892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3064D-5223-4F49-9DDA-329AA1CFA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866FD0-8759-4851-AE04-1C2419E801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3D67B1-92C9-4EAE-8503-ED05E581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B03FCE-275E-4315-9008-183127D509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57ECA2-5209-4C60-BF70-0DC1F36E0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8DD-C274-4202-BFDA-5167C12DBB35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AB2374-8627-4EA9-9662-8D286916B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4FE44F-BEB1-4B94-840B-8256BCEE5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781-8BD3-4D88-A3D9-625593861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8801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CF08E-FC44-4995-99C4-8C19DC441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25F6FE-93A1-43D1-9D73-2AF97658B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8DD-C274-4202-BFDA-5167C12DBB35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D851D8-900B-4C72-B13A-FEA44E4B8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3F2C47-79DD-4486-B0F4-C80134A2C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781-8BD3-4D88-A3D9-625593861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4368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9F0316-7906-4ADD-9B13-051C2F9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8DD-C274-4202-BFDA-5167C12DBB35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D2293D-3BA8-4866-B55F-FD327CD61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DC60A7-C3B5-43CA-8B46-6A51F03D8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781-8BD3-4D88-A3D9-625593861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1066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61937-3427-4F9A-B3B6-E2F727670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9E0A5-DEE3-408F-8EDB-682CCE076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8A903-9671-4148-8A96-F5A9EEF0C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63D6EC-D146-42C8-81A9-E617ECC8B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8DD-C274-4202-BFDA-5167C12DBB35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36D313-CFBB-401F-908B-91EDE91FE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76ECB2-3A7F-4DFA-97A9-58A6A9696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781-8BD3-4D88-A3D9-625593861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6252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EE1B5-1664-48A6-95E1-3D22EF5F7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71B0F7-D72B-4DDA-8C60-78397EC6A1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C4DF1-3882-42B4-98DE-18A9822B7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279C63-AC68-4D89-B700-D997189FD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8DD-C274-4202-BFDA-5167C12DBB35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CB18AE-28C9-46D5-A5F9-6625415AE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45E6E-328F-4511-9A6D-11284EAFA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781-8BD3-4D88-A3D9-625593861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6691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B66F8-4F9E-4D95-9CB5-30A36E8C6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F651E7-7C49-4764-B42C-2528AC686B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B8C94-9867-4379-8A38-0FDAC389E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8DD-C274-4202-BFDA-5167C12DBB35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2ECD0-D8F6-44C2-A94F-BDFB07992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9FBAF1-5357-44B5-A37C-64651DE08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781-8BD3-4D88-A3D9-625593861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9732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44201C-E4CC-47A3-858E-6482D62A52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BEB631-B5C2-4E79-9D7E-201F7A7B12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2ECDC-58B8-4C7A-9E3A-B481FD12D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8DD-C274-4202-BFDA-5167C12DBB35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AA298-E514-45A5-8C22-FAA3AD56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937D0-DDB0-4BC7-BA7C-6871C0100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E2781-8BD3-4D88-A3D9-625593861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274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7B4A4-058D-4AFC-A525-EAD9398C9B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70916" y="6306401"/>
            <a:ext cx="15946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© Medway Council 2021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096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9" r:id="rId2"/>
    <p:sldLayoutId id="2147483691" r:id="rId3"/>
    <p:sldLayoutId id="2147483690" r:id="rId4"/>
    <p:sldLayoutId id="2147483652" r:id="rId5"/>
    <p:sldLayoutId id="2147483653" r:id="rId6"/>
    <p:sldLayoutId id="2147483654" r:id="rId7"/>
    <p:sldLayoutId id="2147483660" r:id="rId8"/>
    <p:sldLayoutId id="2147483656" r:id="rId9"/>
    <p:sldLayoutId id="2147483657" r:id="rId10"/>
    <p:sldLayoutId id="2147483692" r:id="rId11"/>
    <p:sldLayoutId id="2147483693" r:id="rId12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9DDC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BB62A8-9099-4CC8-8C38-B339EA451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7B4C5-C268-48D9-A109-793D7AF71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7AFC2-100E-4E13-B0C5-F728135ECA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52171-26FB-4E99-B9B1-EEE689C92EFE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EDBCD-2EDB-4D0B-B401-6C1C713BC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6F72FE-DE96-40E5-A38E-8CB5A00441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049D0-2A38-42A9-8D60-5E3D03722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567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88" r:id="rId12"/>
    <p:sldLayoutId id="2147483674" r:id="rId13"/>
    <p:sldLayoutId id="214748369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2EC599-72B9-42AB-8343-CE35CB498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613EA5-5091-42B3-B07E-F7357F909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2E910-5F87-43D6-A5E8-717108173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488DD-C274-4202-BFDA-5167C12DBB35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A1F48-8411-47D3-9AE4-470B98149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0C6C6-E2D3-43AB-AD8C-6A6B24F415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E2781-8BD3-4D88-A3D9-625593861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928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0.jpg"/><Relationship Id="rId7" Type="http://schemas.openxmlformats.org/officeDocument/2006/relationships/hyperlink" Target="http://www.adfam.org.u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hildline.org.uk/" TargetMode="External"/><Relationship Id="rId5" Type="http://schemas.openxmlformats.org/officeDocument/2006/relationships/hyperlink" Target="http://www.brook.org.uk/" TargetMode="External"/><Relationship Id="rId4" Type="http://schemas.openxmlformats.org/officeDocument/2006/relationships/hyperlink" Target="file:///\\psheserver2012\Data\Projects\Projects\Medway\2021%20Secondary%20RSE%20Update\Work\Year%209\JFO%20feedback\www.abettermedway.co.uk\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tack of open books">
            <a:extLst>
              <a:ext uri="{FF2B5EF4-FFF2-40B4-BE49-F238E27FC236}">
                <a16:creationId xmlns:a16="http://schemas.microsoft.com/office/drawing/2014/main" id="{2725EE33-D8AF-CFDD-BC2C-76BB5620B1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05" r="-2" b="-2"/>
          <a:stretch/>
        </p:blipFill>
        <p:spPr>
          <a:xfrm>
            <a:off x="3185697" y="-62517"/>
            <a:ext cx="12192000" cy="6857999"/>
          </a:xfrm>
          <a:prstGeom prst="rect">
            <a:avLst/>
          </a:pr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7E7D0C94-08B4-48AE-8813-CC4D60294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3899" y="609600"/>
            <a:ext cx="5372101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7B22CC-0978-58BA-7E0E-F9480A943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193" y="609153"/>
            <a:ext cx="5537162" cy="1339382"/>
          </a:xfrm>
        </p:spPr>
        <p:txBody>
          <a:bodyPr>
            <a:normAutofit/>
          </a:bodyPr>
          <a:lstStyle/>
          <a:p>
            <a:pPr algn="ctr"/>
            <a:br>
              <a:rPr lang="en-GB" sz="3200" b="1" u="sng" dirty="0"/>
            </a:br>
            <a:r>
              <a:rPr lang="en-GB" sz="3200" b="1" u="sng"/>
              <a:t>Managing conflict </a:t>
            </a:r>
            <a:endParaRPr lang="en-GB" sz="3600" b="1" u="sng" dirty="0">
              <a:ea typeface="Calibri Light" panose="020F0302020204030204"/>
              <a:cs typeface="Calibri Light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F0C518C2-0AA4-470C-87B9-9CBF428F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64666" y="399531"/>
            <a:ext cx="1707751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DAF1B-AED3-11DD-5142-EC0B6DC75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656" y="2833223"/>
            <a:ext cx="6087761" cy="2426534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u="sng" dirty="0">
                <a:solidFill>
                  <a:srgbClr val="1C0039"/>
                </a:solidFill>
                <a:latin typeface="Arial"/>
                <a:cs typeface="Arial"/>
              </a:rPr>
              <a:t>Recall DNA:</a:t>
            </a:r>
            <a:endParaRPr lang="en-US" sz="2000" b="1">
              <a:solidFill>
                <a:srgbClr val="1C0039"/>
              </a:solidFill>
              <a:latin typeface="Arial"/>
              <a:cs typeface="Arial"/>
            </a:endParaRPr>
          </a:p>
          <a:p>
            <a:pPr marL="514350" indent="-514350">
              <a:buAutoNum type="arabicPeriod"/>
            </a:pPr>
            <a:r>
              <a:rPr lang="en-US" sz="2400" b="1" dirty="0">
                <a:solidFill>
                  <a:srgbClr val="1C0039"/>
                </a:solidFill>
                <a:latin typeface="Arial"/>
                <a:cs typeface="Arial"/>
              </a:rPr>
              <a:t>What is consent?</a:t>
            </a:r>
          </a:p>
          <a:p>
            <a:r>
              <a:rPr lang="en-US" sz="2400" i="1" dirty="0">
                <a:solidFill>
                  <a:srgbClr val="00B050"/>
                </a:solidFill>
                <a:latin typeface="Arial"/>
                <a:cs typeface="Arial"/>
              </a:rPr>
              <a:t>Consent is …</a:t>
            </a:r>
            <a:endParaRPr lang="en-US" sz="2400">
              <a:solidFill>
                <a:srgbClr val="00B05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1C0039"/>
                </a:solidFill>
                <a:latin typeface="Arial"/>
                <a:cs typeface="Arial"/>
              </a:rPr>
              <a:t>2. Explain how consent can be given and taken away?</a:t>
            </a:r>
          </a:p>
          <a:p>
            <a:r>
              <a:rPr lang="en-US" sz="2400" i="1" dirty="0">
                <a:solidFill>
                  <a:srgbClr val="00B050"/>
                </a:solidFill>
                <a:latin typeface="Arial"/>
                <a:cs typeface="Arial"/>
              </a:rPr>
              <a:t>Consent can be given, and it can be taken away because...</a:t>
            </a:r>
            <a:endParaRPr lang="en-US" sz="2400" i="1" dirty="0">
              <a:solidFill>
                <a:srgbClr val="00B050"/>
              </a:solidFill>
              <a:latin typeface="Arial"/>
              <a:ea typeface="Calibri" panose="020F0502020204030204"/>
              <a:cs typeface="Arial"/>
            </a:endParaRPr>
          </a:p>
          <a:p>
            <a:pPr marL="0" indent="0">
              <a:buNone/>
            </a:pPr>
            <a:r>
              <a:rPr lang="en-US" sz="2400" b="1" dirty="0">
                <a:latin typeface="Arial"/>
                <a:ea typeface="Calibri" panose="020F0502020204030204"/>
                <a:cs typeface="Arial"/>
              </a:rPr>
              <a:t>3. Give an example of how you have or have not given consent this week... </a:t>
            </a:r>
          </a:p>
          <a:p>
            <a:pPr marL="0" indent="0">
              <a:buNone/>
            </a:pPr>
            <a:r>
              <a:rPr lang="en-US" sz="2400" i="1" dirty="0">
                <a:solidFill>
                  <a:srgbClr val="00B050"/>
                </a:solidFill>
                <a:latin typeface="Arial"/>
                <a:ea typeface="Calibri" panose="020F0502020204030204"/>
                <a:cs typeface="Arial"/>
              </a:rPr>
              <a:t>I have/have not given consent this week when... </a:t>
            </a:r>
          </a:p>
        </p:txBody>
      </p:sp>
    </p:spTree>
    <p:extLst>
      <p:ext uri="{BB962C8B-B14F-4D97-AF65-F5344CB8AC3E}">
        <p14:creationId xmlns:p14="http://schemas.microsoft.com/office/powerpoint/2010/main" val="2408449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6A72A-7C41-4584-9DDC-3B23CEDE0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n-GB" b="1" dirty="0">
                <a:cs typeface="Calibri Light"/>
              </a:rPr>
              <a:t>Key Words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700E4-E538-4F31-BCA7-77BF2027E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469" y="2279018"/>
            <a:ext cx="5766980" cy="411410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FFFF00"/>
                </a:solidFill>
              </a:rPr>
              <a:t>Conflict </a:t>
            </a:r>
          </a:p>
          <a:p>
            <a:pPr marL="0" indent="0">
              <a:buNone/>
            </a:pPr>
            <a:r>
              <a:rPr lang="en-GB" b="1" dirty="0"/>
              <a:t>a serious disagreement or argument</a:t>
            </a:r>
          </a:p>
          <a:p>
            <a:pPr marL="0" indent="0">
              <a:buNone/>
            </a:pPr>
            <a:r>
              <a:rPr lang="en-GB" b="1" dirty="0">
                <a:solidFill>
                  <a:srgbClr val="FFFF00"/>
                </a:solidFill>
              </a:rPr>
              <a:t>Communication </a:t>
            </a:r>
            <a:endParaRPr lang="en-GB" b="1" dirty="0">
              <a:solidFill>
                <a:srgbClr val="FFFF00"/>
              </a:solidFill>
              <a:cs typeface="Calibri"/>
            </a:endParaRPr>
          </a:p>
          <a:p>
            <a:pPr marL="0" indent="0">
              <a:buNone/>
            </a:pPr>
            <a:r>
              <a:rPr lang="en-GB" b="1" dirty="0"/>
              <a:t>process by which information is exchanged between individuals through a common system of symbols, signs, or behaviour</a:t>
            </a:r>
            <a:endParaRPr lang="en-GB" sz="1800" b="1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FEE247-F5C9-7336-55E4-E6B66F91C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9656" y="1466106"/>
            <a:ext cx="4750875" cy="238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430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302E17-A788-4303-A58B-3B6D69BE6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A289-F468-42DF-B92F-0B060E228CBE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B8506-0134-4F5E-9B1F-E856737FF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© Medway Council 2021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116EDD-A94E-41E9-A1F5-B808BAE74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616" y="1788161"/>
            <a:ext cx="10515600" cy="1306022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b="1" dirty="0">
                <a:solidFill>
                  <a:srgbClr val="009DDC"/>
                </a:solidFill>
                <a:latin typeface="Arial Black"/>
                <a:ea typeface="Lato"/>
                <a:cs typeface="Calibri"/>
              </a:rPr>
              <a:t>What are we learning?</a:t>
            </a:r>
            <a:endParaRPr lang="en-US" b="1" dirty="0">
              <a:solidFill>
                <a:srgbClr val="009DDC"/>
              </a:solidFill>
              <a:latin typeface="Arial Black" panose="020B0A04020102020204" pitchFamily="34" charset="0"/>
            </a:endParaRPr>
          </a:p>
          <a:p>
            <a:pPr>
              <a:buClr>
                <a:srgbClr val="009DDC"/>
              </a:buClr>
              <a:buFont typeface="Wingdings" panose="05000000000000000000" pitchFamily="2" charset="2"/>
              <a:buChar char=""/>
            </a:pPr>
            <a:r>
              <a:rPr lang="en-US" b="1" dirty="0">
                <a:latin typeface="Calibri"/>
                <a:ea typeface="Lato"/>
                <a:cs typeface="Calibri"/>
              </a:rPr>
              <a:t> We are learning about </a:t>
            </a:r>
            <a:r>
              <a:rPr lang="en-GB" b="1" dirty="0">
                <a:latin typeface="Calibri"/>
                <a:ea typeface="Lato"/>
                <a:cs typeface="Calibri"/>
              </a:rPr>
              <a:t>skills </a:t>
            </a:r>
            <a:r>
              <a:rPr lang="en-US" b="1" dirty="0">
                <a:latin typeface="Calibri"/>
                <a:ea typeface="Lato"/>
                <a:cs typeface="Calibri"/>
              </a:rPr>
              <a:t>to manage relationship conflict in our everyday lives </a:t>
            </a:r>
            <a:endParaRPr lang="en-US" b="1" dirty="0"/>
          </a:p>
          <a:p>
            <a:pPr>
              <a:buClr>
                <a:srgbClr val="009DDC"/>
              </a:buClr>
              <a:buFont typeface="Wingdings" panose="05000000000000000000" pitchFamily="2" charset="2"/>
              <a:buChar char=""/>
            </a:pPr>
            <a:r>
              <a:rPr lang="en-US" b="1" dirty="0">
                <a:solidFill>
                  <a:srgbClr val="009DDC"/>
                </a:solidFill>
                <a:latin typeface="Arial Black"/>
                <a:ea typeface="Lato"/>
                <a:cs typeface="Calibri"/>
              </a:rPr>
              <a:t>Why?</a:t>
            </a:r>
            <a:endParaRPr lang="en-US" b="1" dirty="0">
              <a:solidFill>
                <a:srgbClr val="000000"/>
              </a:solidFill>
            </a:endParaRPr>
          </a:p>
          <a:p>
            <a:pPr marL="0" indent="0">
              <a:buClr>
                <a:srgbClr val="009DDC"/>
              </a:buClr>
              <a:buNone/>
            </a:pPr>
            <a:r>
              <a:rPr lang="en-US" sz="2400" dirty="0">
                <a:latin typeface="Arial Black"/>
                <a:ea typeface="Lato"/>
                <a:cs typeface="Calibri"/>
              </a:rPr>
              <a:t>So we can use tools to effectively manage conflict throughout school and adult life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5D046173-F636-4BBF-AE66-06490075FC5E}"/>
              </a:ext>
            </a:extLst>
          </p:cNvPr>
          <p:cNvSpPr txBox="1">
            <a:spLocks/>
          </p:cNvSpPr>
          <p:nvPr/>
        </p:nvSpPr>
        <p:spPr>
          <a:xfrm>
            <a:off x="332615" y="3429000"/>
            <a:ext cx="10927263" cy="130602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C0039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C003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C003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003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003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b="1" dirty="0">
              <a:solidFill>
                <a:srgbClr val="009DDC"/>
              </a:solidFill>
              <a:latin typeface="Arial Black"/>
            </a:endParaRPr>
          </a:p>
        </p:txBody>
      </p:sp>
      <p:pic>
        <p:nvPicPr>
          <p:cNvPr id="8" name="Picture 6" descr="Question, Mark, Symbol, Box, Cube, Sign">
            <a:extLst>
              <a:ext uri="{FF2B5EF4-FFF2-40B4-BE49-F238E27FC236}">
                <a16:creationId xmlns:a16="http://schemas.microsoft.com/office/drawing/2014/main" id="{8E6671BD-A68D-4AD8-BBC8-CAB0EB44E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0965" y="900938"/>
            <a:ext cx="1023061" cy="1023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and, Pen, Filler, Fountain Pen, Signature, Contract">
            <a:extLst>
              <a:ext uri="{FF2B5EF4-FFF2-40B4-BE49-F238E27FC236}">
                <a16:creationId xmlns:a16="http://schemas.microsoft.com/office/drawing/2014/main" id="{96474672-F8BF-4CDB-A79C-3822CC2EB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790" y="911079"/>
            <a:ext cx="851094" cy="113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onfidential, Secret, Private, Font">
            <a:extLst>
              <a:ext uri="{FF2B5EF4-FFF2-40B4-BE49-F238E27FC236}">
                <a16:creationId xmlns:a16="http://schemas.microsoft.com/office/drawing/2014/main" id="{93BD54F5-FAEB-4B31-BBE0-DDFA74EEE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127" y="1133540"/>
            <a:ext cx="1141838" cy="80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664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E68E7C-8169-4C33-894F-1CC143B03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A289-F468-42DF-B92F-0B060E228CBE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32001-8ED3-4B9D-9DF8-63E292466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© Medway Council 2021</a:t>
            </a:r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5B0711-4643-49D7-A406-0EDFE9D16D31}"/>
              </a:ext>
            </a:extLst>
          </p:cNvPr>
          <p:cNvSpPr txBox="1"/>
          <p:nvPr/>
        </p:nvSpPr>
        <p:spPr>
          <a:xfrm>
            <a:off x="3050963" y="1912566"/>
            <a:ext cx="2888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1. How does it feel to argue or disagree with people?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02F70F-237C-47F7-8AB6-64938580EA17}"/>
              </a:ext>
            </a:extLst>
          </p:cNvPr>
          <p:cNvSpPr txBox="1"/>
          <p:nvPr/>
        </p:nvSpPr>
        <p:spPr>
          <a:xfrm>
            <a:off x="3050606" y="3634814"/>
            <a:ext cx="2888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2. How might this impact on people’s actions?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36B7FC-75F2-42B9-B68C-A55692B5DA89}"/>
              </a:ext>
            </a:extLst>
          </p:cNvPr>
          <p:cNvSpPr txBox="1"/>
          <p:nvPr/>
        </p:nvSpPr>
        <p:spPr>
          <a:xfrm>
            <a:off x="6314297" y="1912566"/>
            <a:ext cx="2888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3. Why does the way we respond to conflict matter?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0E95854-9875-4E21-B442-4E2625E8BD60}"/>
              </a:ext>
            </a:extLst>
          </p:cNvPr>
          <p:cNvSpPr txBox="1"/>
          <p:nvPr/>
        </p:nvSpPr>
        <p:spPr>
          <a:xfrm>
            <a:off x="6313916" y="3633973"/>
            <a:ext cx="2888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4. What tips can we share for responding to conflict?</a:t>
            </a:r>
          </a:p>
        </p:txBody>
      </p:sp>
    </p:spTree>
    <p:extLst>
      <p:ext uri="{BB962C8B-B14F-4D97-AF65-F5344CB8AC3E}">
        <p14:creationId xmlns:p14="http://schemas.microsoft.com/office/powerpoint/2010/main" val="1636481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575753-81F7-2547-239E-3BA8351B9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r>
              <a:rPr lang="en-US">
                <a:cs typeface="Calibri Light"/>
              </a:rPr>
              <a:t>Conflict management solutions</a:t>
            </a:r>
            <a:endParaRPr lang="en-US"/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94791600-2F1A-5DF0-0F09-C026D50901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025031"/>
              </p:ext>
            </p:extLst>
          </p:nvPr>
        </p:nvGraphicFramePr>
        <p:xfrm>
          <a:off x="4202056" y="271681"/>
          <a:ext cx="7852215" cy="6357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3944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35647-6061-49C6-B44D-E919DA8D3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184" y="140273"/>
            <a:ext cx="10515600" cy="518740"/>
          </a:xfrm>
        </p:spPr>
        <p:txBody>
          <a:bodyPr>
            <a:normAutofit fontScale="90000"/>
          </a:bodyPr>
          <a:lstStyle/>
          <a:p>
            <a:r>
              <a:rPr lang="en-GB" dirty="0"/>
              <a:t>Story board – use pencils to draw a solution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DA497A0-1725-4559-A41D-ECF1300EEB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676" t="18843" r="18976" b="10565"/>
          <a:stretch/>
        </p:blipFill>
        <p:spPr>
          <a:xfrm>
            <a:off x="548036" y="660138"/>
            <a:ext cx="10830491" cy="619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785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F687B2-8ACB-0040-A4EB-7663A10AA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2381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cs typeface="Calibri Light"/>
              </a:rPr>
              <a:t>Conflict solutions </a:t>
            </a: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22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0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FA3DA29B-65D4-194E-D62C-9A328721C5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7544819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4086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A41D899F-1750-4451-B0B7-19C59A320D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02"/>
          <a:stretch/>
        </p:blipFill>
        <p:spPr>
          <a:xfrm>
            <a:off x="7704856" y="2442904"/>
            <a:ext cx="4457701" cy="260322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5F25911-64DC-4BF5-89D6-9AF5E9CF2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Signposting support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DD1FDD-3E23-4A6B-A9FE-826DC17AA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4998"/>
            <a:ext cx="7498278" cy="306800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If you would like further guidance or support:</a:t>
            </a:r>
          </a:p>
          <a:p>
            <a:r>
              <a:rPr lang="en-GB" dirty="0"/>
              <a:t>speak to a parent/carer, tutor, head of year, school nurse/counsellor or other trusted member of staff in the school</a:t>
            </a:r>
          </a:p>
          <a:p>
            <a:pPr marL="0" indent="0">
              <a:buNone/>
            </a:pPr>
            <a:r>
              <a:rPr lang="en-GB" dirty="0"/>
              <a:t>Visit:</a:t>
            </a:r>
          </a:p>
          <a:p>
            <a:pPr lvl="0"/>
            <a:r>
              <a:rPr lang="en-GB" dirty="0"/>
              <a:t>A Better Medway: </a:t>
            </a:r>
            <a:r>
              <a:rPr lang="en-GB" u="sng" dirty="0">
                <a:hlinkClick r:id="rId4"/>
              </a:rPr>
              <a:t>www.abettermedway.co.uk</a:t>
            </a:r>
            <a:endParaRPr lang="en-GB" dirty="0"/>
          </a:p>
          <a:p>
            <a:pPr lvl="0"/>
            <a:r>
              <a:rPr lang="en-GB" dirty="0"/>
              <a:t>Brook</a:t>
            </a:r>
            <a:r>
              <a:rPr lang="en-US" dirty="0"/>
              <a:t>: </a:t>
            </a:r>
            <a:r>
              <a:rPr lang="en-GB" u="sng" dirty="0">
                <a:hlinkClick r:id="rId5"/>
              </a:rPr>
              <a:t>www.brook.org.uk</a:t>
            </a:r>
            <a:r>
              <a:rPr lang="en-GB" u="sng" dirty="0"/>
              <a:t> </a:t>
            </a:r>
            <a:r>
              <a:rPr lang="en-GB" dirty="0"/>
              <a:t>0808 802 1234</a:t>
            </a:r>
          </a:p>
          <a:p>
            <a:pPr lvl="0"/>
            <a:r>
              <a:rPr lang="en-GB" dirty="0"/>
              <a:t>Childline:  </a:t>
            </a:r>
            <a:r>
              <a:rPr lang="en-GB" u="sng" dirty="0">
                <a:hlinkClick r:id="rId6"/>
              </a:rPr>
              <a:t>www.childline.org.uk</a:t>
            </a:r>
            <a:r>
              <a:rPr lang="en-GB" u="sng" dirty="0"/>
              <a:t> </a:t>
            </a:r>
            <a:r>
              <a:rPr lang="en-GB" dirty="0"/>
              <a:t>0800 1111</a:t>
            </a:r>
          </a:p>
          <a:p>
            <a:pPr lvl="0"/>
            <a:r>
              <a:rPr lang="en-GB" dirty="0" err="1"/>
              <a:t>Adfam</a:t>
            </a:r>
            <a:r>
              <a:rPr lang="en-GB" dirty="0"/>
              <a:t>: </a:t>
            </a:r>
            <a:r>
              <a:rPr lang="en-GB" u="sng" dirty="0">
                <a:hlinkClick r:id="rId7"/>
              </a:rPr>
              <a:t>www.adfam.org.uk </a:t>
            </a:r>
            <a:r>
              <a:rPr lang="en-GB" dirty="0"/>
              <a:t>0800 0086 811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44001-A1E2-4AE3-9711-C247108E1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A289-F468-42DF-B92F-0B060E228CBE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EE7977A-57C7-4AB2-87C3-40B20C96A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© Medway Council 2021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C167AF-A13F-412F-B69E-4A829628A3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3154" y="4948461"/>
            <a:ext cx="3903922" cy="133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574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52C7A34D0A2B44B210D9860407C426" ma:contentTypeVersion="19" ma:contentTypeDescription="Create a new document." ma:contentTypeScope="" ma:versionID="ab47b6b0abf48e8a26c5bee9d0619233">
  <xsd:schema xmlns:xsd="http://www.w3.org/2001/XMLSchema" xmlns:xs="http://www.w3.org/2001/XMLSchema" xmlns:p="http://schemas.microsoft.com/office/2006/metadata/properties" xmlns:ns2="a7d60d49-1d04-4b82-bbba-b9112810fdcd" xmlns:ns3="1426f363-3add-4802-9905-43095fe679b2" targetNamespace="http://schemas.microsoft.com/office/2006/metadata/properties" ma:root="true" ma:fieldsID="b245d337bfafe6f37b7801606c1994cc" ns2:_="" ns3:_="">
    <xsd:import namespace="a7d60d49-1d04-4b82-bbba-b9112810fdcd"/>
    <xsd:import namespace="1426f363-3add-4802-9905-43095fe679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60d49-1d04-4b82-bbba-b9112810fd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9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15dfd691-d440-46c1-9855-79c8272764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26f363-3add-4802-9905-43095fe679b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e5f440-928a-4c4e-bb28-0c82909bef8b}" ma:internalName="TaxCatchAll" ma:showField="CatchAllData" ma:web="1426f363-3add-4802-9905-43095fe679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5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d60d49-1d04-4b82-bbba-b9112810fdcd">
      <Terms xmlns="http://schemas.microsoft.com/office/infopath/2007/PartnerControls"/>
    </lcf76f155ced4ddcb4097134ff3c332f>
    <TaxCatchAll xmlns="1426f363-3add-4802-9905-43095fe679b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A7767D-9D7B-4826-9359-AFE4C70F00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d60d49-1d04-4b82-bbba-b9112810fdcd"/>
    <ds:schemaRef ds:uri="1426f363-3add-4802-9905-43095fe679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CAE4CC-8D67-46F5-8D0F-87C1A0B09109}">
  <ds:schemaRefs>
    <ds:schemaRef ds:uri="http://schemas.microsoft.com/office/2006/metadata/properties"/>
    <ds:schemaRef ds:uri="http://www.w3.org/2000/xmlns/"/>
    <ds:schemaRef ds:uri="1478e28e-654c-4230-81bf-e9cbe04ab632"/>
    <ds:schemaRef ds:uri="http://www.w3.org/2001/XMLSchema-instance"/>
    <ds:schemaRef ds:uri="d937aee9-057e-49b8-9f3a-91cc330fc118"/>
    <ds:schemaRef ds:uri="http://schemas.microsoft.com/office/infopath/2007/PartnerControls"/>
    <ds:schemaRef ds:uri="a7d60d49-1d04-4b82-bbba-b9112810fdcd"/>
    <ds:schemaRef ds:uri="1426f363-3add-4802-9905-43095fe679b2"/>
  </ds:schemaRefs>
</ds:datastoreItem>
</file>

<file path=customXml/itemProps3.xml><?xml version="1.0" encoding="utf-8"?>
<ds:datastoreItem xmlns:ds="http://schemas.openxmlformats.org/officeDocument/2006/customXml" ds:itemID="{06519711-5A39-470E-B461-2EF398300C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398</Words>
  <Application>Microsoft Office PowerPoint</Application>
  <PresentationFormat>Widescreen</PresentationFormat>
  <Paragraphs>64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Office Theme</vt:lpstr>
      <vt:lpstr>1_Office Theme</vt:lpstr>
      <vt:lpstr>2_Office Theme</vt:lpstr>
      <vt:lpstr> Managing conflict </vt:lpstr>
      <vt:lpstr>Key Words </vt:lpstr>
      <vt:lpstr>PowerPoint Presentation</vt:lpstr>
      <vt:lpstr>PowerPoint Presentation</vt:lpstr>
      <vt:lpstr>Conflict management solutions</vt:lpstr>
      <vt:lpstr>Story board – use pencils to draw a solution</vt:lpstr>
      <vt:lpstr>Conflict solutions </vt:lpstr>
      <vt:lpstr>Signposting support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 Harvey</dc:creator>
  <cp:lastModifiedBy>Miss E Gibbs</cp:lastModifiedBy>
  <cp:revision>247</cp:revision>
  <dcterms:created xsi:type="dcterms:W3CDTF">2021-05-21T12:56:46Z</dcterms:created>
  <dcterms:modified xsi:type="dcterms:W3CDTF">2026-07-09T11:51:36Z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0x010100BC52C7A34D0A2B44B210D9860407C426</vt:lpwstr>
  </property>
  <property fmtid="{D5CDD505-2E9C-101B-9397-08002B2CF9AE}" pid="3" name="Order">
    <vt:r8>1235800</vt:r8>
  </property>
  <property fmtid="{D5CDD505-2E9C-101B-9397-08002B2CF9AE}" pid="4" name="MediaServiceImageTags">
    <vt:lpwstr/>
  </property>
  <property fmtid="{D5CDD505-2E9C-101B-9397-08002B2CF9AE}" pid="5" name="_ExtendedDescription">
    <vt:lpwstr/>
  </property>
  <property fmtid="{D5CDD505-2E9C-101B-9397-08002B2CF9AE}" pid="6" name="MSIP_Label_defa4170-0d19-0005-0004-bc88714345d2_Enabled">
    <vt:lpwstr>true</vt:lpwstr>
  </property>
  <property fmtid="{D5CDD505-2E9C-101B-9397-08002B2CF9AE}" pid="7" name="MSIP_Label_defa4170-0d19-0005-0004-bc88714345d2_SetDate">
    <vt:lpwstr>2024-01-25T10:34:34Z</vt:lpwstr>
  </property>
  <property fmtid="{D5CDD505-2E9C-101B-9397-08002B2CF9AE}" pid="8" name="MSIP_Label_defa4170-0d19-0005-0004-bc88714345d2_Method">
    <vt:lpwstr>Standard</vt:lpwstr>
  </property>
  <property fmtid="{D5CDD505-2E9C-101B-9397-08002B2CF9AE}" pid="9" name="MSIP_Label_defa4170-0d19-0005-0004-bc88714345d2_Name">
    <vt:lpwstr>defa4170-0d19-0005-0004-bc88714345d2</vt:lpwstr>
  </property>
  <property fmtid="{D5CDD505-2E9C-101B-9397-08002B2CF9AE}" pid="10" name="MSIP_Label_defa4170-0d19-0005-0004-bc88714345d2_SiteId">
    <vt:lpwstr>d01f8ca0-c98d-4f0a-bb28-4e4ea4cfaf9f</vt:lpwstr>
  </property>
  <property fmtid="{D5CDD505-2E9C-101B-9397-08002B2CF9AE}" pid="11" name="MSIP_Label_defa4170-0d19-0005-0004-bc88714345d2_ActionId">
    <vt:lpwstr>9ab1da92-33ae-414b-83e5-af2ced607668</vt:lpwstr>
  </property>
  <property fmtid="{D5CDD505-2E9C-101B-9397-08002B2CF9AE}" pid="12" name="MSIP_Label_defa4170-0d19-0005-0004-bc88714345d2_ContentBits">
    <vt:lpwstr>0</vt:lpwstr>
  </property>
</Properties>
</file>