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92" r:id="rId5"/>
  </p:sldMasterIdLst>
  <p:notesMasterIdLst>
    <p:notesMasterId r:id="rId26"/>
  </p:notesMasterIdLst>
  <p:sldIdLst>
    <p:sldId id="260" r:id="rId6"/>
    <p:sldId id="319" r:id="rId7"/>
    <p:sldId id="258" r:id="rId8"/>
    <p:sldId id="257" r:id="rId9"/>
    <p:sldId id="286" r:id="rId10"/>
    <p:sldId id="271" r:id="rId11"/>
    <p:sldId id="273" r:id="rId12"/>
    <p:sldId id="274" r:id="rId13"/>
    <p:sldId id="270" r:id="rId14"/>
    <p:sldId id="277" r:id="rId15"/>
    <p:sldId id="262" r:id="rId16"/>
    <p:sldId id="278" r:id="rId17"/>
    <p:sldId id="275" r:id="rId18"/>
    <p:sldId id="279" r:id="rId19"/>
    <p:sldId id="259" r:id="rId20"/>
    <p:sldId id="280" r:id="rId21"/>
    <p:sldId id="282" r:id="rId22"/>
    <p:sldId id="283" r:id="rId23"/>
    <p:sldId id="318" r:id="rId24"/>
    <p:sldId id="317"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428F6"/>
    <a:srgbClr val="F22CB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0A1385D-F390-5417-640E-B20284ADA575}" v="3" dt="2026-07-09T12:06:04.53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3883" autoAdjust="0"/>
  </p:normalViewPr>
  <p:slideViewPr>
    <p:cSldViewPr snapToGrid="0">
      <p:cViewPr varScale="1">
        <p:scale>
          <a:sx n="63" d="100"/>
          <a:sy n="63" d="100"/>
        </p:scale>
        <p:origin x="804" y="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ss E Gibbs (BWA)" userId="S::e.gibbs@bwa.kevibham.org::f8fb2835-6e49-420d-96ed-8c238d718b6d" providerId="AD" clId="Web-{C0A1385D-F390-5417-640E-B20284ADA575}"/>
    <pc:docChg chg="modSld">
      <pc:chgData name="Miss E Gibbs (BWA)" userId="S::e.gibbs@bwa.kevibham.org::f8fb2835-6e49-420d-96ed-8c238d718b6d" providerId="AD" clId="Web-{C0A1385D-F390-5417-640E-B20284ADA575}" dt="2026-07-09T12:06:04.535" v="2" actId="20577"/>
      <pc:docMkLst>
        <pc:docMk/>
      </pc:docMkLst>
      <pc:sldChg chg="modSp">
        <pc:chgData name="Miss E Gibbs (BWA)" userId="S::e.gibbs@bwa.kevibham.org::f8fb2835-6e49-420d-96ed-8c238d718b6d" providerId="AD" clId="Web-{C0A1385D-F390-5417-640E-B20284ADA575}" dt="2026-07-09T12:04:55.502" v="0" actId="20577"/>
        <pc:sldMkLst>
          <pc:docMk/>
          <pc:sldMk cId="3241132284" sldId="260"/>
        </pc:sldMkLst>
        <pc:spChg chg="mod">
          <ac:chgData name="Miss E Gibbs (BWA)" userId="S::e.gibbs@bwa.kevibham.org::f8fb2835-6e49-420d-96ed-8c238d718b6d" providerId="AD" clId="Web-{C0A1385D-F390-5417-640E-B20284ADA575}" dt="2026-07-09T12:04:55.502" v="0" actId="20577"/>
          <ac:spMkLst>
            <pc:docMk/>
            <pc:sldMk cId="3241132284" sldId="260"/>
            <ac:spMk id="2" creationId="{96F57774-5956-4571-882D-BE1E9A4503E0}"/>
          </ac:spMkLst>
        </pc:spChg>
      </pc:sldChg>
      <pc:sldChg chg="modSp">
        <pc:chgData name="Miss E Gibbs (BWA)" userId="S::e.gibbs@bwa.kevibham.org::f8fb2835-6e49-420d-96ed-8c238d718b6d" providerId="AD" clId="Web-{C0A1385D-F390-5417-640E-B20284ADA575}" dt="2026-07-09T12:05:28.253" v="1" actId="20577"/>
        <pc:sldMkLst>
          <pc:docMk/>
          <pc:sldMk cId="1226177894" sldId="270"/>
        </pc:sldMkLst>
        <pc:spChg chg="mod">
          <ac:chgData name="Miss E Gibbs (BWA)" userId="S::e.gibbs@bwa.kevibham.org::f8fb2835-6e49-420d-96ed-8c238d718b6d" providerId="AD" clId="Web-{C0A1385D-F390-5417-640E-B20284ADA575}" dt="2026-07-09T12:05:28.253" v="1" actId="20577"/>
          <ac:spMkLst>
            <pc:docMk/>
            <pc:sldMk cId="1226177894" sldId="270"/>
            <ac:spMk id="5" creationId="{F1242F0D-0973-4A33-B4E5-E1164F9C9558}"/>
          </ac:spMkLst>
        </pc:spChg>
      </pc:sldChg>
      <pc:sldChg chg="modSp">
        <pc:chgData name="Miss E Gibbs (BWA)" userId="S::e.gibbs@bwa.kevibham.org::f8fb2835-6e49-420d-96ed-8c238d718b6d" providerId="AD" clId="Web-{C0A1385D-F390-5417-640E-B20284ADA575}" dt="2026-07-09T12:06:04.535" v="2" actId="20577"/>
        <pc:sldMkLst>
          <pc:docMk/>
          <pc:sldMk cId="3395312939" sldId="279"/>
        </pc:sldMkLst>
        <pc:spChg chg="mod">
          <ac:chgData name="Miss E Gibbs (BWA)" userId="S::e.gibbs@bwa.kevibham.org::f8fb2835-6e49-420d-96ed-8c238d718b6d" providerId="AD" clId="Web-{C0A1385D-F390-5417-640E-B20284ADA575}" dt="2026-07-09T12:06:04.535" v="2" actId="20577"/>
          <ac:spMkLst>
            <pc:docMk/>
            <pc:sldMk cId="3395312939" sldId="279"/>
            <ac:spMk id="2" creationId="{FA2AE4C6-C935-4BEF-9F11-4542FF61EFB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17F832-B835-4B30-8692-0DDE871F41FB}" type="datetimeFigureOut">
              <a:rPr lang="en-GB" smtClean="0"/>
              <a:t>09/07/2026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CBF252-CE1C-41DC-92F5-43ABB7320322}" type="slidenum">
              <a:rPr lang="en-GB" smtClean="0"/>
              <a:t>‹#›</a:t>
            </a:fld>
            <a:endParaRPr lang="en-GB"/>
          </a:p>
        </p:txBody>
      </p:sp>
    </p:spTree>
    <p:extLst>
      <p:ext uri="{BB962C8B-B14F-4D97-AF65-F5344CB8AC3E}">
        <p14:creationId xmlns:p14="http://schemas.microsoft.com/office/powerpoint/2010/main" val="14693805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CD6814E-424F-4F62-B598-95822C613117}" type="slidenum">
              <a:rPr lang="en-GB" smtClean="0"/>
              <a:t>12</a:t>
            </a:fld>
            <a:endParaRPr lang="en-GB"/>
          </a:p>
        </p:txBody>
      </p:sp>
    </p:spTree>
    <p:extLst>
      <p:ext uri="{BB962C8B-B14F-4D97-AF65-F5344CB8AC3E}">
        <p14:creationId xmlns:p14="http://schemas.microsoft.com/office/powerpoint/2010/main" val="4785635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DB5F9-C1A5-4266-8DD5-4DE978504CF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4484D89-0778-4DEA-90FD-935F2181082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A52D480-FB94-41EB-881F-9E30D51085CD}"/>
              </a:ext>
            </a:extLst>
          </p:cNvPr>
          <p:cNvSpPr>
            <a:spLocks noGrp="1"/>
          </p:cNvSpPr>
          <p:nvPr>
            <p:ph type="dt" sz="half" idx="10"/>
          </p:nvPr>
        </p:nvSpPr>
        <p:spPr/>
        <p:txBody>
          <a:bodyPr/>
          <a:lstStyle/>
          <a:p>
            <a:fld id="{B9E5B618-A17C-4697-889A-4EB6BA179C7F}" type="datetimeFigureOut">
              <a:rPr lang="en-GB" smtClean="0"/>
              <a:t>09/07/2026</a:t>
            </a:fld>
            <a:endParaRPr lang="en-GB"/>
          </a:p>
        </p:txBody>
      </p:sp>
      <p:sp>
        <p:nvSpPr>
          <p:cNvPr id="5" name="Footer Placeholder 4">
            <a:extLst>
              <a:ext uri="{FF2B5EF4-FFF2-40B4-BE49-F238E27FC236}">
                <a16:creationId xmlns:a16="http://schemas.microsoft.com/office/drawing/2014/main" id="{B955163D-6FEE-43F1-8523-0A522AE42DC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D105D3F-6AD5-4848-8993-3BCBEFF79B65}"/>
              </a:ext>
            </a:extLst>
          </p:cNvPr>
          <p:cNvSpPr>
            <a:spLocks noGrp="1"/>
          </p:cNvSpPr>
          <p:nvPr>
            <p:ph type="sldNum" sz="quarter" idx="12"/>
          </p:nvPr>
        </p:nvSpPr>
        <p:spPr/>
        <p:txBody>
          <a:bodyPr/>
          <a:lstStyle/>
          <a:p>
            <a:fld id="{7062D87A-42D1-46D7-85C2-445C82A4F229}" type="slidenum">
              <a:rPr lang="en-GB" smtClean="0"/>
              <a:t>‹#›</a:t>
            </a:fld>
            <a:endParaRPr lang="en-GB"/>
          </a:p>
        </p:txBody>
      </p:sp>
    </p:spTree>
    <p:extLst>
      <p:ext uri="{BB962C8B-B14F-4D97-AF65-F5344CB8AC3E}">
        <p14:creationId xmlns:p14="http://schemas.microsoft.com/office/powerpoint/2010/main" val="34916979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9D3B89-F69D-402B-B590-E22D2CAF37C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6B065B2-965C-4817-9EFD-4A86CD174FE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0DEEBA8-6A45-4E7E-8402-55D6053E9067}"/>
              </a:ext>
            </a:extLst>
          </p:cNvPr>
          <p:cNvSpPr>
            <a:spLocks noGrp="1"/>
          </p:cNvSpPr>
          <p:nvPr>
            <p:ph type="dt" sz="half" idx="10"/>
          </p:nvPr>
        </p:nvSpPr>
        <p:spPr/>
        <p:txBody>
          <a:bodyPr/>
          <a:lstStyle/>
          <a:p>
            <a:fld id="{B9E5B618-A17C-4697-889A-4EB6BA179C7F}" type="datetimeFigureOut">
              <a:rPr lang="en-GB" smtClean="0"/>
              <a:t>09/07/2026</a:t>
            </a:fld>
            <a:endParaRPr lang="en-GB"/>
          </a:p>
        </p:txBody>
      </p:sp>
      <p:sp>
        <p:nvSpPr>
          <p:cNvPr id="5" name="Footer Placeholder 4">
            <a:extLst>
              <a:ext uri="{FF2B5EF4-FFF2-40B4-BE49-F238E27FC236}">
                <a16:creationId xmlns:a16="http://schemas.microsoft.com/office/drawing/2014/main" id="{ED9F7090-12F4-43BA-B52F-EB846E16A88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A7FA6C7-5A91-4B24-AC2C-79F4DB06C839}"/>
              </a:ext>
            </a:extLst>
          </p:cNvPr>
          <p:cNvSpPr>
            <a:spLocks noGrp="1"/>
          </p:cNvSpPr>
          <p:nvPr>
            <p:ph type="sldNum" sz="quarter" idx="12"/>
          </p:nvPr>
        </p:nvSpPr>
        <p:spPr/>
        <p:txBody>
          <a:bodyPr/>
          <a:lstStyle/>
          <a:p>
            <a:fld id="{7062D87A-42D1-46D7-85C2-445C82A4F229}" type="slidenum">
              <a:rPr lang="en-GB" smtClean="0"/>
              <a:t>‹#›</a:t>
            </a:fld>
            <a:endParaRPr lang="en-GB"/>
          </a:p>
        </p:txBody>
      </p:sp>
    </p:spTree>
    <p:extLst>
      <p:ext uri="{BB962C8B-B14F-4D97-AF65-F5344CB8AC3E}">
        <p14:creationId xmlns:p14="http://schemas.microsoft.com/office/powerpoint/2010/main" val="3419179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BBCCE-962B-4246-9611-2B9F5F8BD2C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86576E2-1DA5-479F-8221-1A5ECDAE502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9B58CE4-3F3F-4A15-AA45-6F31A69B79AC}"/>
              </a:ext>
            </a:extLst>
          </p:cNvPr>
          <p:cNvSpPr>
            <a:spLocks noGrp="1"/>
          </p:cNvSpPr>
          <p:nvPr>
            <p:ph type="dt" sz="half" idx="10"/>
          </p:nvPr>
        </p:nvSpPr>
        <p:spPr/>
        <p:txBody>
          <a:bodyPr/>
          <a:lstStyle/>
          <a:p>
            <a:fld id="{B9E5B618-A17C-4697-889A-4EB6BA179C7F}" type="datetimeFigureOut">
              <a:rPr lang="en-GB" smtClean="0"/>
              <a:t>09/07/2026</a:t>
            </a:fld>
            <a:endParaRPr lang="en-GB"/>
          </a:p>
        </p:txBody>
      </p:sp>
      <p:sp>
        <p:nvSpPr>
          <p:cNvPr id="5" name="Footer Placeholder 4">
            <a:extLst>
              <a:ext uri="{FF2B5EF4-FFF2-40B4-BE49-F238E27FC236}">
                <a16:creationId xmlns:a16="http://schemas.microsoft.com/office/drawing/2014/main" id="{05153172-C322-4F2B-822D-06DAD92A641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AA913DD-F054-41A9-B764-7FB09B8FC046}"/>
              </a:ext>
            </a:extLst>
          </p:cNvPr>
          <p:cNvSpPr>
            <a:spLocks noGrp="1"/>
          </p:cNvSpPr>
          <p:nvPr>
            <p:ph type="sldNum" sz="quarter" idx="12"/>
          </p:nvPr>
        </p:nvSpPr>
        <p:spPr/>
        <p:txBody>
          <a:bodyPr/>
          <a:lstStyle/>
          <a:p>
            <a:fld id="{7062D87A-42D1-46D7-85C2-445C82A4F229}" type="slidenum">
              <a:rPr lang="en-GB" smtClean="0"/>
              <a:t>‹#›</a:t>
            </a:fld>
            <a:endParaRPr lang="en-GB"/>
          </a:p>
        </p:txBody>
      </p:sp>
    </p:spTree>
    <p:extLst>
      <p:ext uri="{BB962C8B-B14F-4D97-AF65-F5344CB8AC3E}">
        <p14:creationId xmlns:p14="http://schemas.microsoft.com/office/powerpoint/2010/main" val="19094073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D1CA5-D975-4912-9BA4-9DFD0EC7064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3467BA9-4A4A-4DF1-8848-96B034232D79}"/>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142BBFA-AE2F-4BEC-A989-F7E792A7A8E2}"/>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D45D734-4AEF-49BA-8CFE-D29C8FF85427}"/>
              </a:ext>
            </a:extLst>
          </p:cNvPr>
          <p:cNvSpPr>
            <a:spLocks noGrp="1"/>
          </p:cNvSpPr>
          <p:nvPr>
            <p:ph type="dt" sz="half" idx="10"/>
          </p:nvPr>
        </p:nvSpPr>
        <p:spPr/>
        <p:txBody>
          <a:bodyPr/>
          <a:lstStyle/>
          <a:p>
            <a:fld id="{B9E5B618-A17C-4697-889A-4EB6BA179C7F}" type="datetimeFigureOut">
              <a:rPr lang="en-GB" smtClean="0"/>
              <a:t>09/07/2026</a:t>
            </a:fld>
            <a:endParaRPr lang="en-GB"/>
          </a:p>
        </p:txBody>
      </p:sp>
      <p:sp>
        <p:nvSpPr>
          <p:cNvPr id="6" name="Footer Placeholder 5">
            <a:extLst>
              <a:ext uri="{FF2B5EF4-FFF2-40B4-BE49-F238E27FC236}">
                <a16:creationId xmlns:a16="http://schemas.microsoft.com/office/drawing/2014/main" id="{407D54CE-5FDA-4CE4-A4BB-EC2153DCE99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F6B0B90-04DE-48E2-AB74-C56056CC1AC0}"/>
              </a:ext>
            </a:extLst>
          </p:cNvPr>
          <p:cNvSpPr>
            <a:spLocks noGrp="1"/>
          </p:cNvSpPr>
          <p:nvPr>
            <p:ph type="sldNum" sz="quarter" idx="12"/>
          </p:nvPr>
        </p:nvSpPr>
        <p:spPr/>
        <p:txBody>
          <a:bodyPr/>
          <a:lstStyle/>
          <a:p>
            <a:fld id="{7062D87A-42D1-46D7-85C2-445C82A4F229}" type="slidenum">
              <a:rPr lang="en-GB" smtClean="0"/>
              <a:t>‹#›</a:t>
            </a:fld>
            <a:endParaRPr lang="en-GB"/>
          </a:p>
        </p:txBody>
      </p:sp>
    </p:spTree>
    <p:extLst>
      <p:ext uri="{BB962C8B-B14F-4D97-AF65-F5344CB8AC3E}">
        <p14:creationId xmlns:p14="http://schemas.microsoft.com/office/powerpoint/2010/main" val="5126409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32D74-7705-4EB3-9853-07DFC3D3FEE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ED8AD7D-6CA8-442B-81D7-CE05365ED2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292E5A6F-78A8-4967-B672-5B0D7267048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85829B0-9AA9-4446-95C9-4B1560C2B14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1A7E703-1C9E-43E1-91A0-159B78D5955A}"/>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06E6896-EDEF-4BC7-B9C4-23AE7DA8B704}"/>
              </a:ext>
            </a:extLst>
          </p:cNvPr>
          <p:cNvSpPr>
            <a:spLocks noGrp="1"/>
          </p:cNvSpPr>
          <p:nvPr>
            <p:ph type="dt" sz="half" idx="10"/>
          </p:nvPr>
        </p:nvSpPr>
        <p:spPr/>
        <p:txBody>
          <a:bodyPr/>
          <a:lstStyle/>
          <a:p>
            <a:fld id="{B9E5B618-A17C-4697-889A-4EB6BA179C7F}" type="datetimeFigureOut">
              <a:rPr lang="en-GB" smtClean="0"/>
              <a:t>09/07/2026</a:t>
            </a:fld>
            <a:endParaRPr lang="en-GB"/>
          </a:p>
        </p:txBody>
      </p:sp>
      <p:sp>
        <p:nvSpPr>
          <p:cNvPr id="8" name="Footer Placeholder 7">
            <a:extLst>
              <a:ext uri="{FF2B5EF4-FFF2-40B4-BE49-F238E27FC236}">
                <a16:creationId xmlns:a16="http://schemas.microsoft.com/office/drawing/2014/main" id="{3D101ADF-DF32-4A45-BBA5-D255336E042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BD37CF5-38C9-4CA5-A52A-E88CAD1ECBA9}"/>
              </a:ext>
            </a:extLst>
          </p:cNvPr>
          <p:cNvSpPr>
            <a:spLocks noGrp="1"/>
          </p:cNvSpPr>
          <p:nvPr>
            <p:ph type="sldNum" sz="quarter" idx="12"/>
          </p:nvPr>
        </p:nvSpPr>
        <p:spPr/>
        <p:txBody>
          <a:bodyPr/>
          <a:lstStyle/>
          <a:p>
            <a:fld id="{7062D87A-42D1-46D7-85C2-445C82A4F229}" type="slidenum">
              <a:rPr lang="en-GB" smtClean="0"/>
              <a:t>‹#›</a:t>
            </a:fld>
            <a:endParaRPr lang="en-GB"/>
          </a:p>
        </p:txBody>
      </p:sp>
    </p:spTree>
    <p:extLst>
      <p:ext uri="{BB962C8B-B14F-4D97-AF65-F5344CB8AC3E}">
        <p14:creationId xmlns:p14="http://schemas.microsoft.com/office/powerpoint/2010/main" val="16051903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F23BA-19DC-42E6-BC22-B8DF76B9C36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9E7B5D0-970C-4CA5-BB5F-7314180BA1F4}"/>
              </a:ext>
            </a:extLst>
          </p:cNvPr>
          <p:cNvSpPr>
            <a:spLocks noGrp="1"/>
          </p:cNvSpPr>
          <p:nvPr>
            <p:ph type="dt" sz="half" idx="10"/>
          </p:nvPr>
        </p:nvSpPr>
        <p:spPr/>
        <p:txBody>
          <a:bodyPr/>
          <a:lstStyle/>
          <a:p>
            <a:fld id="{B9E5B618-A17C-4697-889A-4EB6BA179C7F}" type="datetimeFigureOut">
              <a:rPr lang="en-GB" smtClean="0"/>
              <a:t>09/07/2026</a:t>
            </a:fld>
            <a:endParaRPr lang="en-GB"/>
          </a:p>
        </p:txBody>
      </p:sp>
      <p:sp>
        <p:nvSpPr>
          <p:cNvPr id="4" name="Footer Placeholder 3">
            <a:extLst>
              <a:ext uri="{FF2B5EF4-FFF2-40B4-BE49-F238E27FC236}">
                <a16:creationId xmlns:a16="http://schemas.microsoft.com/office/drawing/2014/main" id="{D2BBF264-F377-417D-8858-EC308947D4F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FD5910C-9FEF-48D0-ACDC-7D15E83E1D6C}"/>
              </a:ext>
            </a:extLst>
          </p:cNvPr>
          <p:cNvSpPr>
            <a:spLocks noGrp="1"/>
          </p:cNvSpPr>
          <p:nvPr>
            <p:ph type="sldNum" sz="quarter" idx="12"/>
          </p:nvPr>
        </p:nvSpPr>
        <p:spPr/>
        <p:txBody>
          <a:bodyPr/>
          <a:lstStyle/>
          <a:p>
            <a:fld id="{7062D87A-42D1-46D7-85C2-445C82A4F229}" type="slidenum">
              <a:rPr lang="en-GB" smtClean="0"/>
              <a:t>‹#›</a:t>
            </a:fld>
            <a:endParaRPr lang="en-GB"/>
          </a:p>
        </p:txBody>
      </p:sp>
    </p:spTree>
    <p:extLst>
      <p:ext uri="{BB962C8B-B14F-4D97-AF65-F5344CB8AC3E}">
        <p14:creationId xmlns:p14="http://schemas.microsoft.com/office/powerpoint/2010/main" val="31789322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65EDCA7-AA40-47D0-A6E9-4FDFE1E8FF9A}"/>
              </a:ext>
            </a:extLst>
          </p:cNvPr>
          <p:cNvSpPr>
            <a:spLocks noGrp="1"/>
          </p:cNvSpPr>
          <p:nvPr>
            <p:ph type="dt" sz="half" idx="10"/>
          </p:nvPr>
        </p:nvSpPr>
        <p:spPr/>
        <p:txBody>
          <a:bodyPr/>
          <a:lstStyle/>
          <a:p>
            <a:fld id="{B9E5B618-A17C-4697-889A-4EB6BA179C7F}" type="datetimeFigureOut">
              <a:rPr lang="en-GB" smtClean="0"/>
              <a:t>09/07/2026</a:t>
            </a:fld>
            <a:endParaRPr lang="en-GB"/>
          </a:p>
        </p:txBody>
      </p:sp>
      <p:sp>
        <p:nvSpPr>
          <p:cNvPr id="3" name="Footer Placeholder 2">
            <a:extLst>
              <a:ext uri="{FF2B5EF4-FFF2-40B4-BE49-F238E27FC236}">
                <a16:creationId xmlns:a16="http://schemas.microsoft.com/office/drawing/2014/main" id="{0C9E5BA1-29DD-4C86-ABE9-207C9F15029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38339D1-24CB-434B-8F5C-A497EBA3AC9B}"/>
              </a:ext>
            </a:extLst>
          </p:cNvPr>
          <p:cNvSpPr>
            <a:spLocks noGrp="1"/>
          </p:cNvSpPr>
          <p:nvPr>
            <p:ph type="sldNum" sz="quarter" idx="12"/>
          </p:nvPr>
        </p:nvSpPr>
        <p:spPr/>
        <p:txBody>
          <a:bodyPr/>
          <a:lstStyle/>
          <a:p>
            <a:fld id="{7062D87A-42D1-46D7-85C2-445C82A4F229}" type="slidenum">
              <a:rPr lang="en-GB" smtClean="0"/>
              <a:t>‹#›</a:t>
            </a:fld>
            <a:endParaRPr lang="en-GB"/>
          </a:p>
        </p:txBody>
      </p:sp>
    </p:spTree>
    <p:extLst>
      <p:ext uri="{BB962C8B-B14F-4D97-AF65-F5344CB8AC3E}">
        <p14:creationId xmlns:p14="http://schemas.microsoft.com/office/powerpoint/2010/main" val="7198108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F79DC-7423-4428-B832-A8BFB1D52B2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3929135-45DB-4056-BE3C-5A8B327B439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2254A82-F3B5-467D-A133-6B7D72DF48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413D7AF-88AC-4546-9D6E-0D2B9511C9EC}"/>
              </a:ext>
            </a:extLst>
          </p:cNvPr>
          <p:cNvSpPr>
            <a:spLocks noGrp="1"/>
          </p:cNvSpPr>
          <p:nvPr>
            <p:ph type="dt" sz="half" idx="10"/>
          </p:nvPr>
        </p:nvSpPr>
        <p:spPr/>
        <p:txBody>
          <a:bodyPr/>
          <a:lstStyle/>
          <a:p>
            <a:fld id="{B9E5B618-A17C-4697-889A-4EB6BA179C7F}" type="datetimeFigureOut">
              <a:rPr lang="en-GB" smtClean="0"/>
              <a:t>09/07/2026</a:t>
            </a:fld>
            <a:endParaRPr lang="en-GB"/>
          </a:p>
        </p:txBody>
      </p:sp>
      <p:sp>
        <p:nvSpPr>
          <p:cNvPr id="6" name="Footer Placeholder 5">
            <a:extLst>
              <a:ext uri="{FF2B5EF4-FFF2-40B4-BE49-F238E27FC236}">
                <a16:creationId xmlns:a16="http://schemas.microsoft.com/office/drawing/2014/main" id="{1E5A0CE8-A046-4A1B-9117-5C9E47C69F9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10EE442-1414-43BE-9131-5FAE9EF73C33}"/>
              </a:ext>
            </a:extLst>
          </p:cNvPr>
          <p:cNvSpPr>
            <a:spLocks noGrp="1"/>
          </p:cNvSpPr>
          <p:nvPr>
            <p:ph type="sldNum" sz="quarter" idx="12"/>
          </p:nvPr>
        </p:nvSpPr>
        <p:spPr/>
        <p:txBody>
          <a:bodyPr/>
          <a:lstStyle/>
          <a:p>
            <a:fld id="{7062D87A-42D1-46D7-85C2-445C82A4F229}" type="slidenum">
              <a:rPr lang="en-GB" smtClean="0"/>
              <a:t>‹#›</a:t>
            </a:fld>
            <a:endParaRPr lang="en-GB"/>
          </a:p>
        </p:txBody>
      </p:sp>
    </p:spTree>
    <p:extLst>
      <p:ext uri="{BB962C8B-B14F-4D97-AF65-F5344CB8AC3E}">
        <p14:creationId xmlns:p14="http://schemas.microsoft.com/office/powerpoint/2010/main" val="3264412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DC3B3-31DD-4BE6-A578-EE18A08DA98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FAF75BA-160E-4B3B-B092-A0DD2143EA4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DFFC1C6-60D0-4968-B678-3283494D8A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3439311-BF32-4B0C-A570-64F43E345B6E}"/>
              </a:ext>
            </a:extLst>
          </p:cNvPr>
          <p:cNvSpPr>
            <a:spLocks noGrp="1"/>
          </p:cNvSpPr>
          <p:nvPr>
            <p:ph type="dt" sz="half" idx="10"/>
          </p:nvPr>
        </p:nvSpPr>
        <p:spPr/>
        <p:txBody>
          <a:bodyPr/>
          <a:lstStyle/>
          <a:p>
            <a:fld id="{B9E5B618-A17C-4697-889A-4EB6BA179C7F}" type="datetimeFigureOut">
              <a:rPr lang="en-GB" smtClean="0"/>
              <a:t>09/07/2026</a:t>
            </a:fld>
            <a:endParaRPr lang="en-GB"/>
          </a:p>
        </p:txBody>
      </p:sp>
      <p:sp>
        <p:nvSpPr>
          <p:cNvPr id="6" name="Footer Placeholder 5">
            <a:extLst>
              <a:ext uri="{FF2B5EF4-FFF2-40B4-BE49-F238E27FC236}">
                <a16:creationId xmlns:a16="http://schemas.microsoft.com/office/drawing/2014/main" id="{1065178C-9D51-4DCE-BC57-EDD64BCEB62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6937DD6-A028-4107-AC77-CCEECFB5C629}"/>
              </a:ext>
            </a:extLst>
          </p:cNvPr>
          <p:cNvSpPr>
            <a:spLocks noGrp="1"/>
          </p:cNvSpPr>
          <p:nvPr>
            <p:ph type="sldNum" sz="quarter" idx="12"/>
          </p:nvPr>
        </p:nvSpPr>
        <p:spPr/>
        <p:txBody>
          <a:bodyPr/>
          <a:lstStyle/>
          <a:p>
            <a:fld id="{7062D87A-42D1-46D7-85C2-445C82A4F229}" type="slidenum">
              <a:rPr lang="en-GB" smtClean="0"/>
              <a:t>‹#›</a:t>
            </a:fld>
            <a:endParaRPr lang="en-GB"/>
          </a:p>
        </p:txBody>
      </p:sp>
    </p:spTree>
    <p:extLst>
      <p:ext uri="{BB962C8B-B14F-4D97-AF65-F5344CB8AC3E}">
        <p14:creationId xmlns:p14="http://schemas.microsoft.com/office/powerpoint/2010/main" val="4776199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64062-C067-4EE2-9414-BA3938CA51A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6A788A8-9412-49E8-8508-2411AB06FB0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A188D1A-B22E-4788-92B0-543FEB8827B6}"/>
              </a:ext>
            </a:extLst>
          </p:cNvPr>
          <p:cNvSpPr>
            <a:spLocks noGrp="1"/>
          </p:cNvSpPr>
          <p:nvPr>
            <p:ph type="dt" sz="half" idx="10"/>
          </p:nvPr>
        </p:nvSpPr>
        <p:spPr/>
        <p:txBody>
          <a:bodyPr/>
          <a:lstStyle/>
          <a:p>
            <a:fld id="{B9E5B618-A17C-4697-889A-4EB6BA179C7F}" type="datetimeFigureOut">
              <a:rPr lang="en-GB" smtClean="0"/>
              <a:t>09/07/2026</a:t>
            </a:fld>
            <a:endParaRPr lang="en-GB"/>
          </a:p>
        </p:txBody>
      </p:sp>
      <p:sp>
        <p:nvSpPr>
          <p:cNvPr id="5" name="Footer Placeholder 4">
            <a:extLst>
              <a:ext uri="{FF2B5EF4-FFF2-40B4-BE49-F238E27FC236}">
                <a16:creationId xmlns:a16="http://schemas.microsoft.com/office/drawing/2014/main" id="{FFF5A368-BD83-4193-8E96-0287AEEC482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0007EAD-DAF9-4266-A4B7-32DD6B450F88}"/>
              </a:ext>
            </a:extLst>
          </p:cNvPr>
          <p:cNvSpPr>
            <a:spLocks noGrp="1"/>
          </p:cNvSpPr>
          <p:nvPr>
            <p:ph type="sldNum" sz="quarter" idx="12"/>
          </p:nvPr>
        </p:nvSpPr>
        <p:spPr/>
        <p:txBody>
          <a:bodyPr/>
          <a:lstStyle/>
          <a:p>
            <a:fld id="{7062D87A-42D1-46D7-85C2-445C82A4F229}" type="slidenum">
              <a:rPr lang="en-GB" smtClean="0"/>
              <a:t>‹#›</a:t>
            </a:fld>
            <a:endParaRPr lang="en-GB"/>
          </a:p>
        </p:txBody>
      </p:sp>
    </p:spTree>
    <p:extLst>
      <p:ext uri="{BB962C8B-B14F-4D97-AF65-F5344CB8AC3E}">
        <p14:creationId xmlns:p14="http://schemas.microsoft.com/office/powerpoint/2010/main" val="6719250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EB7E40B-7641-4807-9812-9317819DB63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0228FF5-D6CE-45E0-AB05-0AEABF8247F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A540ADD-B6BC-4A83-A27B-49A9DE6DB221}"/>
              </a:ext>
            </a:extLst>
          </p:cNvPr>
          <p:cNvSpPr>
            <a:spLocks noGrp="1"/>
          </p:cNvSpPr>
          <p:nvPr>
            <p:ph type="dt" sz="half" idx="10"/>
          </p:nvPr>
        </p:nvSpPr>
        <p:spPr/>
        <p:txBody>
          <a:bodyPr/>
          <a:lstStyle/>
          <a:p>
            <a:fld id="{B9E5B618-A17C-4697-889A-4EB6BA179C7F}" type="datetimeFigureOut">
              <a:rPr lang="en-GB" smtClean="0"/>
              <a:t>09/07/2026</a:t>
            </a:fld>
            <a:endParaRPr lang="en-GB"/>
          </a:p>
        </p:txBody>
      </p:sp>
      <p:sp>
        <p:nvSpPr>
          <p:cNvPr id="5" name="Footer Placeholder 4">
            <a:extLst>
              <a:ext uri="{FF2B5EF4-FFF2-40B4-BE49-F238E27FC236}">
                <a16:creationId xmlns:a16="http://schemas.microsoft.com/office/drawing/2014/main" id="{8ACE6638-2964-4E2A-8455-11C3A6B8136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982C600-F886-4501-9D7D-ABE3FE0CF0D8}"/>
              </a:ext>
            </a:extLst>
          </p:cNvPr>
          <p:cNvSpPr>
            <a:spLocks noGrp="1"/>
          </p:cNvSpPr>
          <p:nvPr>
            <p:ph type="sldNum" sz="quarter" idx="12"/>
          </p:nvPr>
        </p:nvSpPr>
        <p:spPr/>
        <p:txBody>
          <a:bodyPr/>
          <a:lstStyle/>
          <a:p>
            <a:fld id="{7062D87A-42D1-46D7-85C2-445C82A4F229}" type="slidenum">
              <a:rPr lang="en-GB" smtClean="0"/>
              <a:t>‹#›</a:t>
            </a:fld>
            <a:endParaRPr lang="en-GB"/>
          </a:p>
        </p:txBody>
      </p:sp>
    </p:spTree>
    <p:extLst>
      <p:ext uri="{BB962C8B-B14F-4D97-AF65-F5344CB8AC3E}">
        <p14:creationId xmlns:p14="http://schemas.microsoft.com/office/powerpoint/2010/main" val="23526202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4"/>
            <a:ext cx="9144000" cy="2387601"/>
          </a:xfrm>
        </p:spPr>
        <p:txBody>
          <a:bodyPr anchor="b"/>
          <a:lstStyle>
            <a:lvl1pPr algn="ctr">
              <a:defRPr sz="4019"/>
            </a:lvl1pPr>
          </a:lstStyle>
          <a:p>
            <a:r>
              <a:rPr lang="en-US"/>
              <a:t>Click to edit Master title style</a:t>
            </a:r>
            <a:endParaRPr lang="en-GB"/>
          </a:p>
        </p:txBody>
      </p:sp>
      <p:sp>
        <p:nvSpPr>
          <p:cNvPr id="3" name="Subtitle 2"/>
          <p:cNvSpPr>
            <a:spLocks noGrp="1"/>
          </p:cNvSpPr>
          <p:nvPr>
            <p:ph type="subTitle" idx="1"/>
          </p:nvPr>
        </p:nvSpPr>
        <p:spPr>
          <a:xfrm>
            <a:off x="1524000" y="3602039"/>
            <a:ext cx="9144000" cy="1655763"/>
          </a:xfrm>
        </p:spPr>
        <p:txBody>
          <a:bodyPr/>
          <a:lstStyle>
            <a:lvl1pPr marL="0" indent="0" algn="ctr">
              <a:buNone/>
              <a:defRPr sz="1608"/>
            </a:lvl1pPr>
            <a:lvl2pPr marL="306152" indent="0" algn="ctr">
              <a:buNone/>
              <a:defRPr sz="1340"/>
            </a:lvl2pPr>
            <a:lvl3pPr marL="612305" indent="0" algn="ctr">
              <a:buNone/>
              <a:defRPr sz="1205"/>
            </a:lvl3pPr>
            <a:lvl4pPr marL="918456" indent="0" algn="ctr">
              <a:buNone/>
              <a:defRPr sz="1072"/>
            </a:lvl4pPr>
            <a:lvl5pPr marL="1224607" indent="0" algn="ctr">
              <a:buNone/>
              <a:defRPr sz="1072"/>
            </a:lvl5pPr>
            <a:lvl6pPr marL="1530759" indent="0" algn="ctr">
              <a:buNone/>
              <a:defRPr sz="1072"/>
            </a:lvl6pPr>
            <a:lvl7pPr marL="1836911" indent="0" algn="ctr">
              <a:buNone/>
              <a:defRPr sz="1072"/>
            </a:lvl7pPr>
            <a:lvl8pPr marL="2143062" indent="0" algn="ctr">
              <a:buNone/>
              <a:defRPr sz="1072"/>
            </a:lvl8pPr>
            <a:lvl9pPr marL="2449213" indent="0" algn="ctr">
              <a:buNone/>
              <a:defRPr sz="1072"/>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0D19237-A1B7-4877-89E7-CB1147EC9DF2}"/>
              </a:ext>
            </a:extLst>
          </p:cNvPr>
          <p:cNvSpPr>
            <a:spLocks noGrp="1"/>
          </p:cNvSpPr>
          <p:nvPr>
            <p:ph type="dt" sz="half" idx="10"/>
          </p:nvPr>
        </p:nvSpPr>
        <p:spPr/>
        <p:txBody>
          <a:bodyPr/>
          <a:lstStyle>
            <a:lvl1pPr>
              <a:defRPr/>
            </a:lvl1pPr>
          </a:lstStyle>
          <a:p>
            <a:pPr>
              <a:defRPr/>
            </a:pPr>
            <a:fld id="{9D1F1538-09D5-4556-B8CC-32C76246FDB5}" type="datetimeFigureOut">
              <a:rPr lang="en-GB"/>
              <a:pPr>
                <a:defRPr/>
              </a:pPr>
              <a:t>09/07/2026</a:t>
            </a:fld>
            <a:endParaRPr lang="en-GB"/>
          </a:p>
        </p:txBody>
      </p:sp>
      <p:sp>
        <p:nvSpPr>
          <p:cNvPr id="5" name="Footer Placeholder 4">
            <a:extLst>
              <a:ext uri="{FF2B5EF4-FFF2-40B4-BE49-F238E27FC236}">
                <a16:creationId xmlns:a16="http://schemas.microsoft.com/office/drawing/2014/main" id="{77673C77-5CAD-4984-9E81-8CFAD584E7C6}"/>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38E5E8BE-A28B-48E4-8F5C-369551CFA6DA}"/>
              </a:ext>
            </a:extLst>
          </p:cNvPr>
          <p:cNvSpPr>
            <a:spLocks noGrp="1"/>
          </p:cNvSpPr>
          <p:nvPr>
            <p:ph type="sldNum" sz="quarter" idx="12"/>
          </p:nvPr>
        </p:nvSpPr>
        <p:spPr/>
        <p:txBody>
          <a:bodyPr/>
          <a:lstStyle>
            <a:lvl1pPr>
              <a:defRPr/>
            </a:lvl1pPr>
          </a:lstStyle>
          <a:p>
            <a:pPr>
              <a:defRPr/>
            </a:pPr>
            <a:fld id="{29BA00DB-8AE8-4BBE-B5B9-1C7C078221BF}" type="slidenum">
              <a:rPr lang="en-GB"/>
              <a:pPr>
                <a:defRPr/>
              </a:pPr>
              <a:t>‹#›</a:t>
            </a:fld>
            <a:endParaRPr lang="en-GB"/>
          </a:p>
        </p:txBody>
      </p:sp>
    </p:spTree>
    <p:extLst>
      <p:ext uri="{BB962C8B-B14F-4D97-AF65-F5344CB8AC3E}">
        <p14:creationId xmlns:p14="http://schemas.microsoft.com/office/powerpoint/2010/main" val="13774248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64C6DEB-D181-4AC7-89B1-881D55DE9643}"/>
              </a:ext>
            </a:extLst>
          </p:cNvPr>
          <p:cNvSpPr>
            <a:spLocks noGrp="1"/>
          </p:cNvSpPr>
          <p:nvPr>
            <p:ph type="dt" sz="half" idx="10"/>
          </p:nvPr>
        </p:nvSpPr>
        <p:spPr/>
        <p:txBody>
          <a:bodyPr/>
          <a:lstStyle>
            <a:lvl1pPr>
              <a:defRPr/>
            </a:lvl1pPr>
          </a:lstStyle>
          <a:p>
            <a:pPr>
              <a:defRPr/>
            </a:pPr>
            <a:fld id="{50DD05EA-6918-4BB8-A666-DF934A6E59A1}" type="datetimeFigureOut">
              <a:rPr lang="en-GB"/>
              <a:pPr>
                <a:defRPr/>
              </a:pPr>
              <a:t>09/07/2026</a:t>
            </a:fld>
            <a:endParaRPr lang="en-GB"/>
          </a:p>
        </p:txBody>
      </p:sp>
      <p:sp>
        <p:nvSpPr>
          <p:cNvPr id="5" name="Footer Placeholder 4">
            <a:extLst>
              <a:ext uri="{FF2B5EF4-FFF2-40B4-BE49-F238E27FC236}">
                <a16:creationId xmlns:a16="http://schemas.microsoft.com/office/drawing/2014/main" id="{A30E4560-3352-4DFD-B887-70B407448EF0}"/>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A958A821-124A-4EBC-9997-BA1703C7246F}"/>
              </a:ext>
            </a:extLst>
          </p:cNvPr>
          <p:cNvSpPr>
            <a:spLocks noGrp="1"/>
          </p:cNvSpPr>
          <p:nvPr>
            <p:ph type="sldNum" sz="quarter" idx="12"/>
          </p:nvPr>
        </p:nvSpPr>
        <p:spPr/>
        <p:txBody>
          <a:bodyPr/>
          <a:lstStyle>
            <a:lvl1pPr>
              <a:defRPr/>
            </a:lvl1pPr>
          </a:lstStyle>
          <a:p>
            <a:pPr>
              <a:defRPr/>
            </a:pPr>
            <a:fld id="{906E3FAD-15E4-4D93-B3C7-FB9B7A5942D7}" type="slidenum">
              <a:rPr lang="en-GB"/>
              <a:pPr>
                <a:defRPr/>
              </a:pPr>
              <a:t>‹#›</a:t>
            </a:fld>
            <a:endParaRPr lang="en-GB"/>
          </a:p>
        </p:txBody>
      </p:sp>
    </p:spTree>
    <p:extLst>
      <p:ext uri="{BB962C8B-B14F-4D97-AF65-F5344CB8AC3E}">
        <p14:creationId xmlns:p14="http://schemas.microsoft.com/office/powerpoint/2010/main" val="13298014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49" y="1709741"/>
            <a:ext cx="10515600" cy="2852737"/>
          </a:xfrm>
        </p:spPr>
        <p:txBody>
          <a:bodyPr anchor="b"/>
          <a:lstStyle>
            <a:lvl1pPr>
              <a:defRPr sz="4019"/>
            </a:lvl1pPr>
          </a:lstStyle>
          <a:p>
            <a:r>
              <a:rPr lang="en-US"/>
              <a:t>Click to edit Master title style</a:t>
            </a:r>
            <a:endParaRPr lang="en-GB"/>
          </a:p>
        </p:txBody>
      </p:sp>
      <p:sp>
        <p:nvSpPr>
          <p:cNvPr id="3" name="Text Placeholder 2"/>
          <p:cNvSpPr>
            <a:spLocks noGrp="1"/>
          </p:cNvSpPr>
          <p:nvPr>
            <p:ph type="body" idx="1"/>
          </p:nvPr>
        </p:nvSpPr>
        <p:spPr>
          <a:xfrm>
            <a:off x="831849" y="4589465"/>
            <a:ext cx="10515600" cy="1500187"/>
          </a:xfrm>
        </p:spPr>
        <p:txBody>
          <a:bodyPr/>
          <a:lstStyle>
            <a:lvl1pPr marL="0" indent="0">
              <a:buNone/>
              <a:defRPr sz="1608">
                <a:solidFill>
                  <a:schemeClr val="tx1">
                    <a:tint val="75000"/>
                  </a:schemeClr>
                </a:solidFill>
              </a:defRPr>
            </a:lvl1pPr>
            <a:lvl2pPr marL="306152" indent="0">
              <a:buNone/>
              <a:defRPr sz="1340">
                <a:solidFill>
                  <a:schemeClr val="tx1">
                    <a:tint val="75000"/>
                  </a:schemeClr>
                </a:solidFill>
              </a:defRPr>
            </a:lvl2pPr>
            <a:lvl3pPr marL="612305" indent="0">
              <a:buNone/>
              <a:defRPr sz="1205">
                <a:solidFill>
                  <a:schemeClr val="tx1">
                    <a:tint val="75000"/>
                  </a:schemeClr>
                </a:solidFill>
              </a:defRPr>
            </a:lvl3pPr>
            <a:lvl4pPr marL="918456" indent="0">
              <a:buNone/>
              <a:defRPr sz="1072">
                <a:solidFill>
                  <a:schemeClr val="tx1">
                    <a:tint val="75000"/>
                  </a:schemeClr>
                </a:solidFill>
              </a:defRPr>
            </a:lvl4pPr>
            <a:lvl5pPr marL="1224607" indent="0">
              <a:buNone/>
              <a:defRPr sz="1072">
                <a:solidFill>
                  <a:schemeClr val="tx1">
                    <a:tint val="75000"/>
                  </a:schemeClr>
                </a:solidFill>
              </a:defRPr>
            </a:lvl5pPr>
            <a:lvl6pPr marL="1530759" indent="0">
              <a:buNone/>
              <a:defRPr sz="1072">
                <a:solidFill>
                  <a:schemeClr val="tx1">
                    <a:tint val="75000"/>
                  </a:schemeClr>
                </a:solidFill>
              </a:defRPr>
            </a:lvl6pPr>
            <a:lvl7pPr marL="1836911" indent="0">
              <a:buNone/>
              <a:defRPr sz="1072">
                <a:solidFill>
                  <a:schemeClr val="tx1">
                    <a:tint val="75000"/>
                  </a:schemeClr>
                </a:solidFill>
              </a:defRPr>
            </a:lvl7pPr>
            <a:lvl8pPr marL="2143062" indent="0">
              <a:buNone/>
              <a:defRPr sz="1072">
                <a:solidFill>
                  <a:schemeClr val="tx1">
                    <a:tint val="75000"/>
                  </a:schemeClr>
                </a:solidFill>
              </a:defRPr>
            </a:lvl8pPr>
            <a:lvl9pPr marL="2449213" indent="0">
              <a:buNone/>
              <a:defRPr sz="1072">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14B4C45-769E-4AE2-AFFA-6846A1BFA136}"/>
              </a:ext>
            </a:extLst>
          </p:cNvPr>
          <p:cNvSpPr>
            <a:spLocks noGrp="1"/>
          </p:cNvSpPr>
          <p:nvPr>
            <p:ph type="dt" sz="half" idx="10"/>
          </p:nvPr>
        </p:nvSpPr>
        <p:spPr/>
        <p:txBody>
          <a:bodyPr/>
          <a:lstStyle>
            <a:lvl1pPr>
              <a:defRPr/>
            </a:lvl1pPr>
          </a:lstStyle>
          <a:p>
            <a:pPr>
              <a:defRPr/>
            </a:pPr>
            <a:fld id="{D863086A-0432-4AD4-B5CC-FC83AC87E444}" type="datetimeFigureOut">
              <a:rPr lang="en-GB"/>
              <a:pPr>
                <a:defRPr/>
              </a:pPr>
              <a:t>09/07/2026</a:t>
            </a:fld>
            <a:endParaRPr lang="en-GB"/>
          </a:p>
        </p:txBody>
      </p:sp>
      <p:sp>
        <p:nvSpPr>
          <p:cNvPr id="5" name="Footer Placeholder 4">
            <a:extLst>
              <a:ext uri="{FF2B5EF4-FFF2-40B4-BE49-F238E27FC236}">
                <a16:creationId xmlns:a16="http://schemas.microsoft.com/office/drawing/2014/main" id="{3C9BCD40-92B1-4480-B4C6-CF8258C06BB4}"/>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736ADE92-2CC9-4DA8-853A-326B08CD95C2}"/>
              </a:ext>
            </a:extLst>
          </p:cNvPr>
          <p:cNvSpPr>
            <a:spLocks noGrp="1"/>
          </p:cNvSpPr>
          <p:nvPr>
            <p:ph type="sldNum" sz="quarter" idx="12"/>
          </p:nvPr>
        </p:nvSpPr>
        <p:spPr/>
        <p:txBody>
          <a:bodyPr/>
          <a:lstStyle>
            <a:lvl1pPr>
              <a:defRPr/>
            </a:lvl1pPr>
          </a:lstStyle>
          <a:p>
            <a:pPr>
              <a:defRPr/>
            </a:pPr>
            <a:fld id="{EB90524D-F191-490D-BB05-5D138524538D}" type="slidenum">
              <a:rPr lang="en-GB"/>
              <a:pPr>
                <a:defRPr/>
              </a:pPr>
              <a:t>‹#›</a:t>
            </a:fld>
            <a:endParaRPr lang="en-GB"/>
          </a:p>
        </p:txBody>
      </p:sp>
    </p:spTree>
    <p:extLst>
      <p:ext uri="{BB962C8B-B14F-4D97-AF65-F5344CB8AC3E}">
        <p14:creationId xmlns:p14="http://schemas.microsoft.com/office/powerpoint/2010/main" val="4741681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3181B6A9-C248-46BF-8466-58F1AFE895AD}"/>
              </a:ext>
            </a:extLst>
          </p:cNvPr>
          <p:cNvSpPr>
            <a:spLocks noGrp="1"/>
          </p:cNvSpPr>
          <p:nvPr>
            <p:ph type="dt" sz="half" idx="10"/>
          </p:nvPr>
        </p:nvSpPr>
        <p:spPr/>
        <p:txBody>
          <a:bodyPr/>
          <a:lstStyle>
            <a:lvl1pPr>
              <a:defRPr/>
            </a:lvl1pPr>
          </a:lstStyle>
          <a:p>
            <a:pPr>
              <a:defRPr/>
            </a:pPr>
            <a:fld id="{A186B643-4AFB-418B-BED1-BCC5CA6B0396}" type="datetimeFigureOut">
              <a:rPr lang="en-GB"/>
              <a:pPr>
                <a:defRPr/>
              </a:pPr>
              <a:t>09/07/2026</a:t>
            </a:fld>
            <a:endParaRPr lang="en-GB"/>
          </a:p>
        </p:txBody>
      </p:sp>
      <p:sp>
        <p:nvSpPr>
          <p:cNvPr id="6" name="Footer Placeholder 4">
            <a:extLst>
              <a:ext uri="{FF2B5EF4-FFF2-40B4-BE49-F238E27FC236}">
                <a16:creationId xmlns:a16="http://schemas.microsoft.com/office/drawing/2014/main" id="{5C716B17-9255-456A-8CEC-1A718333DE53}"/>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68BB0FBC-D7E9-4A6B-985F-F7222060B1C0}"/>
              </a:ext>
            </a:extLst>
          </p:cNvPr>
          <p:cNvSpPr>
            <a:spLocks noGrp="1"/>
          </p:cNvSpPr>
          <p:nvPr>
            <p:ph type="sldNum" sz="quarter" idx="12"/>
          </p:nvPr>
        </p:nvSpPr>
        <p:spPr/>
        <p:txBody>
          <a:bodyPr/>
          <a:lstStyle>
            <a:lvl1pPr>
              <a:defRPr/>
            </a:lvl1pPr>
          </a:lstStyle>
          <a:p>
            <a:pPr>
              <a:defRPr/>
            </a:pPr>
            <a:fld id="{2CB951E8-98C5-40DD-B072-4C253F02EE93}" type="slidenum">
              <a:rPr lang="en-GB"/>
              <a:pPr>
                <a:defRPr/>
              </a:pPr>
              <a:t>‹#›</a:t>
            </a:fld>
            <a:endParaRPr lang="en-GB"/>
          </a:p>
        </p:txBody>
      </p:sp>
    </p:spTree>
    <p:extLst>
      <p:ext uri="{BB962C8B-B14F-4D97-AF65-F5344CB8AC3E}">
        <p14:creationId xmlns:p14="http://schemas.microsoft.com/office/powerpoint/2010/main" val="16982223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4"/>
          </a:xfrm>
        </p:spPr>
        <p:txBody>
          <a:bodyPr/>
          <a:lstStyle/>
          <a:p>
            <a:r>
              <a:rPr lang="en-US"/>
              <a:t>Click to edit Master title style</a:t>
            </a:r>
            <a:endParaRPr lang="en-GB"/>
          </a:p>
        </p:txBody>
      </p:sp>
      <p:sp>
        <p:nvSpPr>
          <p:cNvPr id="3" name="Text Placeholder 2"/>
          <p:cNvSpPr>
            <a:spLocks noGrp="1"/>
          </p:cNvSpPr>
          <p:nvPr>
            <p:ph type="body" idx="1"/>
          </p:nvPr>
        </p:nvSpPr>
        <p:spPr>
          <a:xfrm>
            <a:off x="839790" y="1681164"/>
            <a:ext cx="5157788" cy="823912"/>
          </a:xfrm>
        </p:spPr>
        <p:txBody>
          <a:bodyPr anchor="b"/>
          <a:lstStyle>
            <a:lvl1pPr marL="0" indent="0">
              <a:buNone/>
              <a:defRPr sz="1608" b="1"/>
            </a:lvl1pPr>
            <a:lvl2pPr marL="306152" indent="0">
              <a:buNone/>
              <a:defRPr sz="1340" b="1"/>
            </a:lvl2pPr>
            <a:lvl3pPr marL="612305" indent="0">
              <a:buNone/>
              <a:defRPr sz="1205" b="1"/>
            </a:lvl3pPr>
            <a:lvl4pPr marL="918456" indent="0">
              <a:buNone/>
              <a:defRPr sz="1072" b="1"/>
            </a:lvl4pPr>
            <a:lvl5pPr marL="1224607" indent="0">
              <a:buNone/>
              <a:defRPr sz="1072" b="1"/>
            </a:lvl5pPr>
            <a:lvl6pPr marL="1530759" indent="0">
              <a:buNone/>
              <a:defRPr sz="1072" b="1"/>
            </a:lvl6pPr>
            <a:lvl7pPr marL="1836911" indent="0">
              <a:buNone/>
              <a:defRPr sz="1072" b="1"/>
            </a:lvl7pPr>
            <a:lvl8pPr marL="2143062" indent="0">
              <a:buNone/>
              <a:defRPr sz="1072" b="1"/>
            </a:lvl8pPr>
            <a:lvl9pPr marL="2449213" indent="0">
              <a:buNone/>
              <a:defRPr sz="1072" b="1"/>
            </a:lvl9pPr>
          </a:lstStyle>
          <a:p>
            <a:pPr lvl="0"/>
            <a:r>
              <a:rPr lang="en-US"/>
              <a:t>Edit Master text styles</a:t>
            </a:r>
          </a:p>
        </p:txBody>
      </p:sp>
      <p:sp>
        <p:nvSpPr>
          <p:cNvPr id="4" name="Content Placeholder 3"/>
          <p:cNvSpPr>
            <a:spLocks noGrp="1"/>
          </p:cNvSpPr>
          <p:nvPr>
            <p:ph sz="half" idx="2"/>
          </p:nvPr>
        </p:nvSpPr>
        <p:spPr>
          <a:xfrm>
            <a:off x="839790" y="2505077"/>
            <a:ext cx="515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3" y="1681164"/>
            <a:ext cx="5183188" cy="823912"/>
          </a:xfrm>
        </p:spPr>
        <p:txBody>
          <a:bodyPr anchor="b"/>
          <a:lstStyle>
            <a:lvl1pPr marL="0" indent="0">
              <a:buNone/>
              <a:defRPr sz="1608" b="1"/>
            </a:lvl1pPr>
            <a:lvl2pPr marL="306152" indent="0">
              <a:buNone/>
              <a:defRPr sz="1340" b="1"/>
            </a:lvl2pPr>
            <a:lvl3pPr marL="612305" indent="0">
              <a:buNone/>
              <a:defRPr sz="1205" b="1"/>
            </a:lvl3pPr>
            <a:lvl4pPr marL="918456" indent="0">
              <a:buNone/>
              <a:defRPr sz="1072" b="1"/>
            </a:lvl4pPr>
            <a:lvl5pPr marL="1224607" indent="0">
              <a:buNone/>
              <a:defRPr sz="1072" b="1"/>
            </a:lvl5pPr>
            <a:lvl6pPr marL="1530759" indent="0">
              <a:buNone/>
              <a:defRPr sz="1072" b="1"/>
            </a:lvl6pPr>
            <a:lvl7pPr marL="1836911" indent="0">
              <a:buNone/>
              <a:defRPr sz="1072" b="1"/>
            </a:lvl7pPr>
            <a:lvl8pPr marL="2143062" indent="0">
              <a:buNone/>
              <a:defRPr sz="1072" b="1"/>
            </a:lvl8pPr>
            <a:lvl9pPr marL="2449213" indent="0">
              <a:buNone/>
              <a:defRPr sz="1072" b="1"/>
            </a:lvl9pPr>
          </a:lstStyle>
          <a:p>
            <a:pPr lvl="0"/>
            <a:r>
              <a:rPr lang="en-US"/>
              <a:t>Edit Master text styles</a:t>
            </a:r>
          </a:p>
        </p:txBody>
      </p:sp>
      <p:sp>
        <p:nvSpPr>
          <p:cNvPr id="6" name="Content Placeholder 5"/>
          <p:cNvSpPr>
            <a:spLocks noGrp="1"/>
          </p:cNvSpPr>
          <p:nvPr>
            <p:ph sz="quarter" idx="4"/>
          </p:nvPr>
        </p:nvSpPr>
        <p:spPr>
          <a:xfrm>
            <a:off x="6172203" y="2505077"/>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BB9E5F58-48AF-4486-A79E-A92254B9CDA3}"/>
              </a:ext>
            </a:extLst>
          </p:cNvPr>
          <p:cNvSpPr>
            <a:spLocks noGrp="1"/>
          </p:cNvSpPr>
          <p:nvPr>
            <p:ph type="dt" sz="half" idx="10"/>
          </p:nvPr>
        </p:nvSpPr>
        <p:spPr/>
        <p:txBody>
          <a:bodyPr/>
          <a:lstStyle>
            <a:lvl1pPr>
              <a:defRPr/>
            </a:lvl1pPr>
          </a:lstStyle>
          <a:p>
            <a:pPr>
              <a:defRPr/>
            </a:pPr>
            <a:fld id="{FAD53799-D65B-4610-A04F-AA2127B4C7AA}" type="datetimeFigureOut">
              <a:rPr lang="en-GB"/>
              <a:pPr>
                <a:defRPr/>
              </a:pPr>
              <a:t>09/07/2026</a:t>
            </a:fld>
            <a:endParaRPr lang="en-GB"/>
          </a:p>
        </p:txBody>
      </p:sp>
      <p:sp>
        <p:nvSpPr>
          <p:cNvPr id="8" name="Footer Placeholder 4">
            <a:extLst>
              <a:ext uri="{FF2B5EF4-FFF2-40B4-BE49-F238E27FC236}">
                <a16:creationId xmlns:a16="http://schemas.microsoft.com/office/drawing/2014/main" id="{E9C6A4F9-8EC5-4447-82C8-AA9A5FB26869}"/>
              </a:ext>
            </a:extLst>
          </p:cNvPr>
          <p:cNvSpPr>
            <a:spLocks noGrp="1"/>
          </p:cNvSpPr>
          <p:nvPr>
            <p:ph type="ftr" sz="quarter" idx="11"/>
          </p:nvPr>
        </p:nvSpPr>
        <p:spPr/>
        <p:txBody>
          <a:bodyPr/>
          <a:lstStyle>
            <a:lvl1pPr>
              <a:defRPr/>
            </a:lvl1pPr>
          </a:lstStyle>
          <a:p>
            <a:pPr>
              <a:defRPr/>
            </a:pPr>
            <a:endParaRPr lang="en-GB"/>
          </a:p>
        </p:txBody>
      </p:sp>
      <p:sp>
        <p:nvSpPr>
          <p:cNvPr id="9" name="Slide Number Placeholder 5">
            <a:extLst>
              <a:ext uri="{FF2B5EF4-FFF2-40B4-BE49-F238E27FC236}">
                <a16:creationId xmlns:a16="http://schemas.microsoft.com/office/drawing/2014/main" id="{E2A03D2F-E20C-499F-8860-E1DBD9CD71D5}"/>
              </a:ext>
            </a:extLst>
          </p:cNvPr>
          <p:cNvSpPr>
            <a:spLocks noGrp="1"/>
          </p:cNvSpPr>
          <p:nvPr>
            <p:ph type="sldNum" sz="quarter" idx="12"/>
          </p:nvPr>
        </p:nvSpPr>
        <p:spPr/>
        <p:txBody>
          <a:bodyPr/>
          <a:lstStyle>
            <a:lvl1pPr>
              <a:defRPr/>
            </a:lvl1pPr>
          </a:lstStyle>
          <a:p>
            <a:pPr>
              <a:defRPr/>
            </a:pPr>
            <a:fld id="{1263BC45-778B-4601-B4F0-FFD83F747AAE}" type="slidenum">
              <a:rPr lang="en-GB"/>
              <a:pPr>
                <a:defRPr/>
              </a:pPr>
              <a:t>‹#›</a:t>
            </a:fld>
            <a:endParaRPr lang="en-GB"/>
          </a:p>
        </p:txBody>
      </p:sp>
    </p:spTree>
    <p:extLst>
      <p:ext uri="{BB962C8B-B14F-4D97-AF65-F5344CB8AC3E}">
        <p14:creationId xmlns:p14="http://schemas.microsoft.com/office/powerpoint/2010/main" val="16563086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0DE4CF4D-65BD-4065-8B3D-2E81F0C15286}"/>
              </a:ext>
            </a:extLst>
          </p:cNvPr>
          <p:cNvSpPr>
            <a:spLocks noGrp="1"/>
          </p:cNvSpPr>
          <p:nvPr>
            <p:ph type="dt" sz="half" idx="10"/>
          </p:nvPr>
        </p:nvSpPr>
        <p:spPr/>
        <p:txBody>
          <a:bodyPr/>
          <a:lstStyle>
            <a:lvl1pPr>
              <a:defRPr/>
            </a:lvl1pPr>
          </a:lstStyle>
          <a:p>
            <a:pPr>
              <a:defRPr/>
            </a:pPr>
            <a:fld id="{4E2ACB91-7E13-4C45-8E13-316E6FC2F6D7}" type="datetimeFigureOut">
              <a:rPr lang="en-GB"/>
              <a:pPr>
                <a:defRPr/>
              </a:pPr>
              <a:t>09/07/2026</a:t>
            </a:fld>
            <a:endParaRPr lang="en-GB"/>
          </a:p>
        </p:txBody>
      </p:sp>
      <p:sp>
        <p:nvSpPr>
          <p:cNvPr id="4" name="Footer Placeholder 4">
            <a:extLst>
              <a:ext uri="{FF2B5EF4-FFF2-40B4-BE49-F238E27FC236}">
                <a16:creationId xmlns:a16="http://schemas.microsoft.com/office/drawing/2014/main" id="{34388808-E324-4325-90DF-2E4CC3125497}"/>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5">
            <a:extLst>
              <a:ext uri="{FF2B5EF4-FFF2-40B4-BE49-F238E27FC236}">
                <a16:creationId xmlns:a16="http://schemas.microsoft.com/office/drawing/2014/main" id="{5B2CC52B-E3F4-4005-8B09-C19200D74353}"/>
              </a:ext>
            </a:extLst>
          </p:cNvPr>
          <p:cNvSpPr>
            <a:spLocks noGrp="1"/>
          </p:cNvSpPr>
          <p:nvPr>
            <p:ph type="sldNum" sz="quarter" idx="12"/>
          </p:nvPr>
        </p:nvSpPr>
        <p:spPr/>
        <p:txBody>
          <a:bodyPr/>
          <a:lstStyle>
            <a:lvl1pPr>
              <a:defRPr/>
            </a:lvl1pPr>
          </a:lstStyle>
          <a:p>
            <a:pPr>
              <a:defRPr/>
            </a:pPr>
            <a:fld id="{BA83423A-AA81-473B-B2BC-C2201090603C}" type="slidenum">
              <a:rPr lang="en-GB"/>
              <a:pPr>
                <a:defRPr/>
              </a:pPr>
              <a:t>‹#›</a:t>
            </a:fld>
            <a:endParaRPr lang="en-GB"/>
          </a:p>
        </p:txBody>
      </p:sp>
    </p:spTree>
    <p:extLst>
      <p:ext uri="{BB962C8B-B14F-4D97-AF65-F5344CB8AC3E}">
        <p14:creationId xmlns:p14="http://schemas.microsoft.com/office/powerpoint/2010/main" val="32031005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70AD14D5-7FAC-4D16-9D2F-67E51B110D35}"/>
              </a:ext>
            </a:extLst>
          </p:cNvPr>
          <p:cNvSpPr>
            <a:spLocks noGrp="1"/>
          </p:cNvSpPr>
          <p:nvPr>
            <p:ph type="dt" sz="half" idx="10"/>
          </p:nvPr>
        </p:nvSpPr>
        <p:spPr/>
        <p:txBody>
          <a:bodyPr/>
          <a:lstStyle>
            <a:lvl1pPr>
              <a:defRPr/>
            </a:lvl1pPr>
          </a:lstStyle>
          <a:p>
            <a:pPr>
              <a:defRPr/>
            </a:pPr>
            <a:fld id="{4D30A644-A5C3-4C27-8940-F42F35CA9531}" type="datetimeFigureOut">
              <a:rPr lang="en-GB"/>
              <a:pPr>
                <a:defRPr/>
              </a:pPr>
              <a:t>09/07/2026</a:t>
            </a:fld>
            <a:endParaRPr lang="en-GB"/>
          </a:p>
        </p:txBody>
      </p:sp>
      <p:sp>
        <p:nvSpPr>
          <p:cNvPr id="3" name="Footer Placeholder 4">
            <a:extLst>
              <a:ext uri="{FF2B5EF4-FFF2-40B4-BE49-F238E27FC236}">
                <a16:creationId xmlns:a16="http://schemas.microsoft.com/office/drawing/2014/main" id="{CA57EE83-A619-444E-A6D6-C44DE88972C2}"/>
              </a:ext>
            </a:extLst>
          </p:cNvPr>
          <p:cNvSpPr>
            <a:spLocks noGrp="1"/>
          </p:cNvSpPr>
          <p:nvPr>
            <p:ph type="ftr" sz="quarter" idx="11"/>
          </p:nvPr>
        </p:nvSpPr>
        <p:spPr/>
        <p:txBody>
          <a:bodyPr/>
          <a:lstStyle>
            <a:lvl1pPr>
              <a:defRPr/>
            </a:lvl1pPr>
          </a:lstStyle>
          <a:p>
            <a:pPr>
              <a:defRPr/>
            </a:pPr>
            <a:endParaRPr lang="en-GB"/>
          </a:p>
        </p:txBody>
      </p:sp>
      <p:sp>
        <p:nvSpPr>
          <p:cNvPr id="4" name="Slide Number Placeholder 5">
            <a:extLst>
              <a:ext uri="{FF2B5EF4-FFF2-40B4-BE49-F238E27FC236}">
                <a16:creationId xmlns:a16="http://schemas.microsoft.com/office/drawing/2014/main" id="{D5A336A0-8760-4800-A081-534CCEA286D7}"/>
              </a:ext>
            </a:extLst>
          </p:cNvPr>
          <p:cNvSpPr>
            <a:spLocks noGrp="1"/>
          </p:cNvSpPr>
          <p:nvPr>
            <p:ph type="sldNum" sz="quarter" idx="12"/>
          </p:nvPr>
        </p:nvSpPr>
        <p:spPr/>
        <p:txBody>
          <a:bodyPr/>
          <a:lstStyle>
            <a:lvl1pPr>
              <a:defRPr/>
            </a:lvl1pPr>
          </a:lstStyle>
          <a:p>
            <a:pPr>
              <a:defRPr/>
            </a:pPr>
            <a:fld id="{FC4BC8CF-BAF5-4434-8A65-740855563863}" type="slidenum">
              <a:rPr lang="en-GB"/>
              <a:pPr>
                <a:defRPr/>
              </a:pPr>
              <a:t>‹#›</a:t>
            </a:fld>
            <a:endParaRPr lang="en-GB"/>
          </a:p>
        </p:txBody>
      </p:sp>
    </p:spTree>
    <p:extLst>
      <p:ext uri="{BB962C8B-B14F-4D97-AF65-F5344CB8AC3E}">
        <p14:creationId xmlns:p14="http://schemas.microsoft.com/office/powerpoint/2010/main" val="10150754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0" y="457200"/>
            <a:ext cx="3932237" cy="1600200"/>
          </a:xfrm>
        </p:spPr>
        <p:txBody>
          <a:bodyPr anchor="b"/>
          <a:lstStyle>
            <a:lvl1pPr>
              <a:defRPr sz="2144"/>
            </a:lvl1pPr>
          </a:lstStyle>
          <a:p>
            <a:r>
              <a:rPr lang="en-US"/>
              <a:t>Click to edit Master title style</a:t>
            </a:r>
            <a:endParaRPr lang="en-GB"/>
          </a:p>
        </p:txBody>
      </p:sp>
      <p:sp>
        <p:nvSpPr>
          <p:cNvPr id="3" name="Content Placeholder 2"/>
          <p:cNvSpPr>
            <a:spLocks noGrp="1"/>
          </p:cNvSpPr>
          <p:nvPr>
            <p:ph idx="1"/>
          </p:nvPr>
        </p:nvSpPr>
        <p:spPr>
          <a:xfrm>
            <a:off x="5183188" y="987428"/>
            <a:ext cx="6172200" cy="4873625"/>
          </a:xfrm>
        </p:spPr>
        <p:txBody>
          <a:bodyPr/>
          <a:lstStyle>
            <a:lvl1pPr>
              <a:defRPr sz="2144"/>
            </a:lvl1pPr>
            <a:lvl2pPr>
              <a:defRPr sz="1875"/>
            </a:lvl2pPr>
            <a:lvl3pPr>
              <a:defRPr sz="1608"/>
            </a:lvl3pPr>
            <a:lvl4pPr>
              <a:defRPr sz="1340"/>
            </a:lvl4pPr>
            <a:lvl5pPr>
              <a:defRPr sz="1340"/>
            </a:lvl5pPr>
            <a:lvl6pPr>
              <a:defRPr sz="1340"/>
            </a:lvl6pPr>
            <a:lvl7pPr>
              <a:defRPr sz="1340"/>
            </a:lvl7pPr>
            <a:lvl8pPr>
              <a:defRPr sz="1340"/>
            </a:lvl8pPr>
            <a:lvl9pPr>
              <a:defRPr sz="134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90" y="2057400"/>
            <a:ext cx="3932237" cy="3811589"/>
          </a:xfrm>
        </p:spPr>
        <p:txBody>
          <a:bodyPr/>
          <a:lstStyle>
            <a:lvl1pPr marL="0" indent="0">
              <a:buNone/>
              <a:defRPr sz="1072"/>
            </a:lvl1pPr>
            <a:lvl2pPr marL="306152" indent="0">
              <a:buNone/>
              <a:defRPr sz="939"/>
            </a:lvl2pPr>
            <a:lvl3pPr marL="612305" indent="0">
              <a:buNone/>
              <a:defRPr sz="804"/>
            </a:lvl3pPr>
            <a:lvl4pPr marL="918456" indent="0">
              <a:buNone/>
              <a:defRPr sz="669"/>
            </a:lvl4pPr>
            <a:lvl5pPr marL="1224607" indent="0">
              <a:buNone/>
              <a:defRPr sz="669"/>
            </a:lvl5pPr>
            <a:lvl6pPr marL="1530759" indent="0">
              <a:buNone/>
              <a:defRPr sz="669"/>
            </a:lvl6pPr>
            <a:lvl7pPr marL="1836911" indent="0">
              <a:buNone/>
              <a:defRPr sz="669"/>
            </a:lvl7pPr>
            <a:lvl8pPr marL="2143062" indent="0">
              <a:buNone/>
              <a:defRPr sz="669"/>
            </a:lvl8pPr>
            <a:lvl9pPr marL="2449213" indent="0">
              <a:buNone/>
              <a:defRPr sz="669"/>
            </a:lvl9pPr>
          </a:lstStyle>
          <a:p>
            <a:pPr lvl="0"/>
            <a:r>
              <a:rPr lang="en-US"/>
              <a:t>Edit Master text styles</a:t>
            </a:r>
          </a:p>
        </p:txBody>
      </p:sp>
      <p:sp>
        <p:nvSpPr>
          <p:cNvPr id="5" name="Date Placeholder 3">
            <a:extLst>
              <a:ext uri="{FF2B5EF4-FFF2-40B4-BE49-F238E27FC236}">
                <a16:creationId xmlns:a16="http://schemas.microsoft.com/office/drawing/2014/main" id="{773FA58F-8BD5-497C-8688-96395CB5839B}"/>
              </a:ext>
            </a:extLst>
          </p:cNvPr>
          <p:cNvSpPr>
            <a:spLocks noGrp="1"/>
          </p:cNvSpPr>
          <p:nvPr>
            <p:ph type="dt" sz="half" idx="10"/>
          </p:nvPr>
        </p:nvSpPr>
        <p:spPr/>
        <p:txBody>
          <a:bodyPr/>
          <a:lstStyle>
            <a:lvl1pPr>
              <a:defRPr/>
            </a:lvl1pPr>
          </a:lstStyle>
          <a:p>
            <a:pPr>
              <a:defRPr/>
            </a:pPr>
            <a:fld id="{BB3D3A7C-7A1F-4754-B031-0725AF69F4F2}" type="datetimeFigureOut">
              <a:rPr lang="en-GB"/>
              <a:pPr>
                <a:defRPr/>
              </a:pPr>
              <a:t>09/07/2026</a:t>
            </a:fld>
            <a:endParaRPr lang="en-GB"/>
          </a:p>
        </p:txBody>
      </p:sp>
      <p:sp>
        <p:nvSpPr>
          <p:cNvPr id="6" name="Footer Placeholder 4">
            <a:extLst>
              <a:ext uri="{FF2B5EF4-FFF2-40B4-BE49-F238E27FC236}">
                <a16:creationId xmlns:a16="http://schemas.microsoft.com/office/drawing/2014/main" id="{4C86F108-89FD-4655-8BC3-C0A5E0B244BA}"/>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D5BC3EF0-B428-4E93-B2C7-017742352604}"/>
              </a:ext>
            </a:extLst>
          </p:cNvPr>
          <p:cNvSpPr>
            <a:spLocks noGrp="1"/>
          </p:cNvSpPr>
          <p:nvPr>
            <p:ph type="sldNum" sz="quarter" idx="12"/>
          </p:nvPr>
        </p:nvSpPr>
        <p:spPr/>
        <p:txBody>
          <a:bodyPr/>
          <a:lstStyle>
            <a:lvl1pPr>
              <a:defRPr/>
            </a:lvl1pPr>
          </a:lstStyle>
          <a:p>
            <a:pPr>
              <a:defRPr/>
            </a:pPr>
            <a:fld id="{11CC0A36-699E-47DE-93E5-034ED2DA40FA}" type="slidenum">
              <a:rPr lang="en-GB"/>
              <a:pPr>
                <a:defRPr/>
              </a:pPr>
              <a:t>‹#›</a:t>
            </a:fld>
            <a:endParaRPr lang="en-GB"/>
          </a:p>
        </p:txBody>
      </p:sp>
    </p:spTree>
    <p:extLst>
      <p:ext uri="{BB962C8B-B14F-4D97-AF65-F5344CB8AC3E}">
        <p14:creationId xmlns:p14="http://schemas.microsoft.com/office/powerpoint/2010/main" val="3303076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0" y="457200"/>
            <a:ext cx="3932237" cy="1600200"/>
          </a:xfrm>
        </p:spPr>
        <p:txBody>
          <a:bodyPr anchor="b"/>
          <a:lstStyle>
            <a:lvl1pPr>
              <a:defRPr sz="2144"/>
            </a:lvl1pPr>
          </a:lstStyle>
          <a:p>
            <a:r>
              <a:rPr lang="en-US"/>
              <a:t>Click to edit Master title style</a:t>
            </a:r>
            <a:endParaRPr lang="en-GB"/>
          </a:p>
        </p:txBody>
      </p:sp>
      <p:sp>
        <p:nvSpPr>
          <p:cNvPr id="3" name="Picture Placeholder 2"/>
          <p:cNvSpPr>
            <a:spLocks noGrp="1"/>
          </p:cNvSpPr>
          <p:nvPr>
            <p:ph type="pic" idx="1"/>
          </p:nvPr>
        </p:nvSpPr>
        <p:spPr>
          <a:xfrm>
            <a:off x="5183188" y="987428"/>
            <a:ext cx="6172200" cy="4873625"/>
          </a:xfrm>
        </p:spPr>
        <p:txBody>
          <a:bodyPr rtlCol="0">
            <a:normAutofit/>
          </a:bodyPr>
          <a:lstStyle>
            <a:lvl1pPr marL="0" indent="0">
              <a:buNone/>
              <a:defRPr sz="2144"/>
            </a:lvl1pPr>
            <a:lvl2pPr marL="306152" indent="0">
              <a:buNone/>
              <a:defRPr sz="1875"/>
            </a:lvl2pPr>
            <a:lvl3pPr marL="612305" indent="0">
              <a:buNone/>
              <a:defRPr sz="1608"/>
            </a:lvl3pPr>
            <a:lvl4pPr marL="918456" indent="0">
              <a:buNone/>
              <a:defRPr sz="1340"/>
            </a:lvl4pPr>
            <a:lvl5pPr marL="1224607" indent="0">
              <a:buNone/>
              <a:defRPr sz="1340"/>
            </a:lvl5pPr>
            <a:lvl6pPr marL="1530759" indent="0">
              <a:buNone/>
              <a:defRPr sz="1340"/>
            </a:lvl6pPr>
            <a:lvl7pPr marL="1836911" indent="0">
              <a:buNone/>
              <a:defRPr sz="1340"/>
            </a:lvl7pPr>
            <a:lvl8pPr marL="2143062" indent="0">
              <a:buNone/>
              <a:defRPr sz="1340"/>
            </a:lvl8pPr>
            <a:lvl9pPr marL="2449213" indent="0">
              <a:buNone/>
              <a:defRPr sz="1340"/>
            </a:lvl9pPr>
          </a:lstStyle>
          <a:p>
            <a:pPr lvl="0"/>
            <a:endParaRPr lang="en-GB" noProof="0"/>
          </a:p>
        </p:txBody>
      </p:sp>
      <p:sp>
        <p:nvSpPr>
          <p:cNvPr id="4" name="Text Placeholder 3"/>
          <p:cNvSpPr>
            <a:spLocks noGrp="1"/>
          </p:cNvSpPr>
          <p:nvPr>
            <p:ph type="body" sz="half" idx="2"/>
          </p:nvPr>
        </p:nvSpPr>
        <p:spPr>
          <a:xfrm>
            <a:off x="839790" y="2057400"/>
            <a:ext cx="3932237" cy="3811589"/>
          </a:xfrm>
        </p:spPr>
        <p:txBody>
          <a:bodyPr/>
          <a:lstStyle>
            <a:lvl1pPr marL="0" indent="0">
              <a:buNone/>
              <a:defRPr sz="1072"/>
            </a:lvl1pPr>
            <a:lvl2pPr marL="306152" indent="0">
              <a:buNone/>
              <a:defRPr sz="939"/>
            </a:lvl2pPr>
            <a:lvl3pPr marL="612305" indent="0">
              <a:buNone/>
              <a:defRPr sz="804"/>
            </a:lvl3pPr>
            <a:lvl4pPr marL="918456" indent="0">
              <a:buNone/>
              <a:defRPr sz="669"/>
            </a:lvl4pPr>
            <a:lvl5pPr marL="1224607" indent="0">
              <a:buNone/>
              <a:defRPr sz="669"/>
            </a:lvl5pPr>
            <a:lvl6pPr marL="1530759" indent="0">
              <a:buNone/>
              <a:defRPr sz="669"/>
            </a:lvl6pPr>
            <a:lvl7pPr marL="1836911" indent="0">
              <a:buNone/>
              <a:defRPr sz="669"/>
            </a:lvl7pPr>
            <a:lvl8pPr marL="2143062" indent="0">
              <a:buNone/>
              <a:defRPr sz="669"/>
            </a:lvl8pPr>
            <a:lvl9pPr marL="2449213" indent="0">
              <a:buNone/>
              <a:defRPr sz="669"/>
            </a:lvl9pPr>
          </a:lstStyle>
          <a:p>
            <a:pPr lvl="0"/>
            <a:r>
              <a:rPr lang="en-US"/>
              <a:t>Edit Master text styles</a:t>
            </a:r>
          </a:p>
        </p:txBody>
      </p:sp>
      <p:sp>
        <p:nvSpPr>
          <p:cNvPr id="5" name="Date Placeholder 3">
            <a:extLst>
              <a:ext uri="{FF2B5EF4-FFF2-40B4-BE49-F238E27FC236}">
                <a16:creationId xmlns:a16="http://schemas.microsoft.com/office/drawing/2014/main" id="{76B07234-D413-46CE-9548-46186ED122B6}"/>
              </a:ext>
            </a:extLst>
          </p:cNvPr>
          <p:cNvSpPr>
            <a:spLocks noGrp="1"/>
          </p:cNvSpPr>
          <p:nvPr>
            <p:ph type="dt" sz="half" idx="10"/>
          </p:nvPr>
        </p:nvSpPr>
        <p:spPr/>
        <p:txBody>
          <a:bodyPr/>
          <a:lstStyle>
            <a:lvl1pPr>
              <a:defRPr/>
            </a:lvl1pPr>
          </a:lstStyle>
          <a:p>
            <a:pPr>
              <a:defRPr/>
            </a:pPr>
            <a:fld id="{616662D5-FBC4-44C7-A51C-956B9F2EB537}" type="datetimeFigureOut">
              <a:rPr lang="en-GB"/>
              <a:pPr>
                <a:defRPr/>
              </a:pPr>
              <a:t>09/07/2026</a:t>
            </a:fld>
            <a:endParaRPr lang="en-GB"/>
          </a:p>
        </p:txBody>
      </p:sp>
      <p:sp>
        <p:nvSpPr>
          <p:cNvPr id="6" name="Footer Placeholder 4">
            <a:extLst>
              <a:ext uri="{FF2B5EF4-FFF2-40B4-BE49-F238E27FC236}">
                <a16:creationId xmlns:a16="http://schemas.microsoft.com/office/drawing/2014/main" id="{E8F3086F-8AB9-42D0-BF1F-2EBBF5DE056B}"/>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84C41F79-F393-47C6-A56A-A5069891821E}"/>
              </a:ext>
            </a:extLst>
          </p:cNvPr>
          <p:cNvSpPr>
            <a:spLocks noGrp="1"/>
          </p:cNvSpPr>
          <p:nvPr>
            <p:ph type="sldNum" sz="quarter" idx="12"/>
          </p:nvPr>
        </p:nvSpPr>
        <p:spPr/>
        <p:txBody>
          <a:bodyPr/>
          <a:lstStyle>
            <a:lvl1pPr>
              <a:defRPr/>
            </a:lvl1pPr>
          </a:lstStyle>
          <a:p>
            <a:pPr>
              <a:defRPr/>
            </a:pPr>
            <a:fld id="{AB01560E-74A6-490C-B41A-5B58589F4059}" type="slidenum">
              <a:rPr lang="en-GB"/>
              <a:pPr>
                <a:defRPr/>
              </a:pPr>
              <a:t>‹#›</a:t>
            </a:fld>
            <a:endParaRPr lang="en-GB"/>
          </a:p>
        </p:txBody>
      </p:sp>
    </p:spTree>
    <p:extLst>
      <p:ext uri="{BB962C8B-B14F-4D97-AF65-F5344CB8AC3E}">
        <p14:creationId xmlns:p14="http://schemas.microsoft.com/office/powerpoint/2010/main" val="27827662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A63570A-55CF-4174-83C3-3888176C33D4}"/>
              </a:ext>
            </a:extLst>
          </p:cNvPr>
          <p:cNvSpPr>
            <a:spLocks noGrp="1"/>
          </p:cNvSpPr>
          <p:nvPr>
            <p:ph type="dt" sz="half" idx="10"/>
          </p:nvPr>
        </p:nvSpPr>
        <p:spPr/>
        <p:txBody>
          <a:bodyPr/>
          <a:lstStyle>
            <a:lvl1pPr>
              <a:defRPr/>
            </a:lvl1pPr>
          </a:lstStyle>
          <a:p>
            <a:pPr>
              <a:defRPr/>
            </a:pPr>
            <a:fld id="{394C4E17-6759-452E-B678-83B4AD055905}" type="datetimeFigureOut">
              <a:rPr lang="en-GB"/>
              <a:pPr>
                <a:defRPr/>
              </a:pPr>
              <a:t>09/07/2026</a:t>
            </a:fld>
            <a:endParaRPr lang="en-GB"/>
          </a:p>
        </p:txBody>
      </p:sp>
      <p:sp>
        <p:nvSpPr>
          <p:cNvPr id="5" name="Footer Placeholder 4">
            <a:extLst>
              <a:ext uri="{FF2B5EF4-FFF2-40B4-BE49-F238E27FC236}">
                <a16:creationId xmlns:a16="http://schemas.microsoft.com/office/drawing/2014/main" id="{E6D5E441-AEE5-425D-AB54-EB5A720BC8FC}"/>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06341F0B-FD7F-4AE4-A18B-A241F9C3FDE1}"/>
              </a:ext>
            </a:extLst>
          </p:cNvPr>
          <p:cNvSpPr>
            <a:spLocks noGrp="1"/>
          </p:cNvSpPr>
          <p:nvPr>
            <p:ph type="sldNum" sz="quarter" idx="12"/>
          </p:nvPr>
        </p:nvSpPr>
        <p:spPr/>
        <p:txBody>
          <a:bodyPr/>
          <a:lstStyle>
            <a:lvl1pPr>
              <a:defRPr/>
            </a:lvl1pPr>
          </a:lstStyle>
          <a:p>
            <a:pPr>
              <a:defRPr/>
            </a:pPr>
            <a:fld id="{E2A823DD-E1F8-4F14-B1BA-19F99D7A7826}" type="slidenum">
              <a:rPr lang="en-GB"/>
              <a:pPr>
                <a:defRPr/>
              </a:pPr>
              <a:t>‹#›</a:t>
            </a:fld>
            <a:endParaRPr lang="en-GB"/>
          </a:p>
        </p:txBody>
      </p:sp>
    </p:spTree>
    <p:extLst>
      <p:ext uri="{BB962C8B-B14F-4D97-AF65-F5344CB8AC3E}">
        <p14:creationId xmlns:p14="http://schemas.microsoft.com/office/powerpoint/2010/main" val="36813314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6"/>
            <a:ext cx="2628900" cy="5811839"/>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1" y="365126"/>
            <a:ext cx="7734300" cy="581183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704231E-E380-4659-A9B8-D82A81A5B6FB}"/>
              </a:ext>
            </a:extLst>
          </p:cNvPr>
          <p:cNvSpPr>
            <a:spLocks noGrp="1"/>
          </p:cNvSpPr>
          <p:nvPr>
            <p:ph type="dt" sz="half" idx="10"/>
          </p:nvPr>
        </p:nvSpPr>
        <p:spPr/>
        <p:txBody>
          <a:bodyPr/>
          <a:lstStyle>
            <a:lvl1pPr>
              <a:defRPr/>
            </a:lvl1pPr>
          </a:lstStyle>
          <a:p>
            <a:pPr>
              <a:defRPr/>
            </a:pPr>
            <a:fld id="{D8670C06-7BF6-4C5D-A2EF-EB0B2CC927AA}" type="datetimeFigureOut">
              <a:rPr lang="en-GB"/>
              <a:pPr>
                <a:defRPr/>
              </a:pPr>
              <a:t>09/07/2026</a:t>
            </a:fld>
            <a:endParaRPr lang="en-GB"/>
          </a:p>
        </p:txBody>
      </p:sp>
      <p:sp>
        <p:nvSpPr>
          <p:cNvPr id="5" name="Footer Placeholder 4">
            <a:extLst>
              <a:ext uri="{FF2B5EF4-FFF2-40B4-BE49-F238E27FC236}">
                <a16:creationId xmlns:a16="http://schemas.microsoft.com/office/drawing/2014/main" id="{3D38B674-C6C0-4F46-845A-8427910EDCCA}"/>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A395F5BA-EAB4-4618-9C09-5EAECE2FB693}"/>
              </a:ext>
            </a:extLst>
          </p:cNvPr>
          <p:cNvSpPr>
            <a:spLocks noGrp="1"/>
          </p:cNvSpPr>
          <p:nvPr>
            <p:ph type="sldNum" sz="quarter" idx="12"/>
          </p:nvPr>
        </p:nvSpPr>
        <p:spPr/>
        <p:txBody>
          <a:bodyPr/>
          <a:lstStyle>
            <a:lvl1pPr>
              <a:defRPr/>
            </a:lvl1pPr>
          </a:lstStyle>
          <a:p>
            <a:pPr>
              <a:defRPr/>
            </a:pPr>
            <a:fld id="{48A35604-5A5C-400D-BAB1-6F0B089E1592}" type="slidenum">
              <a:rPr lang="en-GB"/>
              <a:pPr>
                <a:defRPr/>
              </a:pPr>
              <a:t>‹#›</a:t>
            </a:fld>
            <a:endParaRPr lang="en-GB"/>
          </a:p>
        </p:txBody>
      </p:sp>
    </p:spTree>
    <p:extLst>
      <p:ext uri="{BB962C8B-B14F-4D97-AF65-F5344CB8AC3E}">
        <p14:creationId xmlns:p14="http://schemas.microsoft.com/office/powerpoint/2010/main" val="25481711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8B34371-1135-4BDB-A27E-EDB4E989BE9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CD6ADF8-40EB-4229-A931-E875AC81BD4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AB041EC-9C6D-4A5E-8FAF-8F208B611BC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E5B618-A17C-4697-889A-4EB6BA179C7F}" type="datetimeFigureOut">
              <a:rPr lang="en-GB" smtClean="0"/>
              <a:t>09/07/2026</a:t>
            </a:fld>
            <a:endParaRPr lang="en-GB"/>
          </a:p>
        </p:txBody>
      </p:sp>
      <p:sp>
        <p:nvSpPr>
          <p:cNvPr id="5" name="Footer Placeholder 4">
            <a:extLst>
              <a:ext uri="{FF2B5EF4-FFF2-40B4-BE49-F238E27FC236}">
                <a16:creationId xmlns:a16="http://schemas.microsoft.com/office/drawing/2014/main" id="{600EB282-93C5-4961-A3C4-9363298EB3B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8CD6D52A-3B6B-40AA-8367-ABD8BDBEF50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62D87A-42D1-46D7-85C2-445C82A4F229}" type="slidenum">
              <a:rPr lang="en-GB" smtClean="0"/>
              <a:t>‹#›</a:t>
            </a:fld>
            <a:endParaRPr lang="en-GB"/>
          </a:p>
        </p:txBody>
      </p:sp>
    </p:spTree>
    <p:extLst>
      <p:ext uri="{BB962C8B-B14F-4D97-AF65-F5344CB8AC3E}">
        <p14:creationId xmlns:p14="http://schemas.microsoft.com/office/powerpoint/2010/main" val="2299570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F6F8FC"/>
            </a:gs>
            <a:gs pos="74001">
              <a:srgbClr val="9DC3E6"/>
            </a:gs>
            <a:gs pos="83000">
              <a:srgbClr val="8FAADC"/>
            </a:gs>
            <a:gs pos="100000">
              <a:srgbClr val="C5E0B4"/>
            </a:gs>
          </a:gsLst>
          <a:lin ang="5400000" scaled="1"/>
        </a:gra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AE7B0DEF-518D-4BE0-9188-8D6F38D6A816}"/>
              </a:ext>
            </a:extLst>
          </p:cNvPr>
          <p:cNvSpPr>
            <a:spLocks noGrp="1"/>
          </p:cNvSpPr>
          <p:nvPr>
            <p:ph type="title"/>
          </p:nvPr>
        </p:nvSpPr>
        <p:spPr bwMode="auto">
          <a:xfrm>
            <a:off x="838200" y="364842"/>
            <a:ext cx="10515600" cy="1325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a:extLst>
              <a:ext uri="{FF2B5EF4-FFF2-40B4-BE49-F238E27FC236}">
                <a16:creationId xmlns:a16="http://schemas.microsoft.com/office/drawing/2014/main" id="{9C0CC3D2-B94E-4606-9844-EBAF14EB4A74}"/>
              </a:ext>
            </a:extLst>
          </p:cNvPr>
          <p:cNvSpPr>
            <a:spLocks noGrp="1"/>
          </p:cNvSpPr>
          <p:nvPr>
            <p:ph type="body" idx="1"/>
          </p:nvPr>
        </p:nvSpPr>
        <p:spPr bwMode="auto">
          <a:xfrm>
            <a:off x="838200" y="1825484"/>
            <a:ext cx="10515600" cy="4351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32C53043-506F-4569-93FB-C5B6629F958D}"/>
              </a:ext>
            </a:extLst>
          </p:cNvPr>
          <p:cNvSpPr>
            <a:spLocks noGrp="1"/>
          </p:cNvSpPr>
          <p:nvPr>
            <p:ph type="dt" sz="half" idx="2"/>
          </p:nvPr>
        </p:nvSpPr>
        <p:spPr>
          <a:xfrm>
            <a:off x="838200" y="6356664"/>
            <a:ext cx="2743200" cy="364841"/>
          </a:xfrm>
          <a:prstGeom prst="rect">
            <a:avLst/>
          </a:prstGeom>
        </p:spPr>
        <p:txBody>
          <a:bodyPr vert="horz" lIns="91440" tIns="45720" rIns="91440" bIns="45720" rtlCol="0" anchor="ctr"/>
          <a:lstStyle>
            <a:lvl1pPr algn="l" eaLnBrk="1" fontAlgn="auto" hangingPunct="1">
              <a:spcBef>
                <a:spcPts val="0"/>
              </a:spcBef>
              <a:spcAft>
                <a:spcPts val="0"/>
              </a:spcAft>
              <a:defRPr sz="804">
                <a:solidFill>
                  <a:schemeClr val="tx1">
                    <a:tint val="75000"/>
                  </a:schemeClr>
                </a:solidFill>
                <a:latin typeface="+mn-lt"/>
              </a:defRPr>
            </a:lvl1pPr>
          </a:lstStyle>
          <a:p>
            <a:pPr>
              <a:defRPr/>
            </a:pPr>
            <a:fld id="{BD8E54FC-980A-4F31-B185-F412C864ED19}" type="datetimeFigureOut">
              <a:rPr lang="en-GB"/>
              <a:pPr>
                <a:defRPr/>
              </a:pPr>
              <a:t>09/07/2026</a:t>
            </a:fld>
            <a:endParaRPr lang="en-GB"/>
          </a:p>
        </p:txBody>
      </p:sp>
      <p:sp>
        <p:nvSpPr>
          <p:cNvPr id="5" name="Footer Placeholder 4">
            <a:extLst>
              <a:ext uri="{FF2B5EF4-FFF2-40B4-BE49-F238E27FC236}">
                <a16:creationId xmlns:a16="http://schemas.microsoft.com/office/drawing/2014/main" id="{E169972F-12F1-45D4-A6E8-16F5BC19E78A}"/>
              </a:ext>
            </a:extLst>
          </p:cNvPr>
          <p:cNvSpPr>
            <a:spLocks noGrp="1"/>
          </p:cNvSpPr>
          <p:nvPr>
            <p:ph type="ftr" sz="quarter" idx="3"/>
          </p:nvPr>
        </p:nvSpPr>
        <p:spPr>
          <a:xfrm>
            <a:off x="4038600" y="6356664"/>
            <a:ext cx="4114800" cy="364841"/>
          </a:xfrm>
          <a:prstGeom prst="rect">
            <a:avLst/>
          </a:prstGeom>
        </p:spPr>
        <p:txBody>
          <a:bodyPr vert="horz" lIns="91440" tIns="45720" rIns="91440" bIns="45720" rtlCol="0" anchor="ctr"/>
          <a:lstStyle>
            <a:lvl1pPr algn="ctr" eaLnBrk="1" fontAlgn="auto" hangingPunct="1">
              <a:spcBef>
                <a:spcPts val="0"/>
              </a:spcBef>
              <a:spcAft>
                <a:spcPts val="0"/>
              </a:spcAft>
              <a:defRPr sz="804">
                <a:solidFill>
                  <a:schemeClr val="tx1">
                    <a:tint val="75000"/>
                  </a:schemeClr>
                </a:solidFill>
                <a:latin typeface="+mn-lt"/>
              </a:defRPr>
            </a:lvl1pPr>
          </a:lstStyle>
          <a:p>
            <a:pPr>
              <a:defRPr/>
            </a:pPr>
            <a:endParaRPr lang="en-GB"/>
          </a:p>
        </p:txBody>
      </p:sp>
      <p:sp>
        <p:nvSpPr>
          <p:cNvPr id="6" name="Slide Number Placeholder 5">
            <a:extLst>
              <a:ext uri="{FF2B5EF4-FFF2-40B4-BE49-F238E27FC236}">
                <a16:creationId xmlns:a16="http://schemas.microsoft.com/office/drawing/2014/main" id="{A91AADBD-F845-4DB2-A96F-983DA2F5407B}"/>
              </a:ext>
            </a:extLst>
          </p:cNvPr>
          <p:cNvSpPr>
            <a:spLocks noGrp="1"/>
          </p:cNvSpPr>
          <p:nvPr>
            <p:ph type="sldNum" sz="quarter" idx="4"/>
          </p:nvPr>
        </p:nvSpPr>
        <p:spPr>
          <a:xfrm>
            <a:off x="8610600" y="6356664"/>
            <a:ext cx="2743200" cy="364841"/>
          </a:xfrm>
          <a:prstGeom prst="rect">
            <a:avLst/>
          </a:prstGeom>
        </p:spPr>
        <p:txBody>
          <a:bodyPr vert="horz" lIns="91440" tIns="45720" rIns="91440" bIns="45720" rtlCol="0" anchor="ctr"/>
          <a:lstStyle>
            <a:lvl1pPr algn="r" eaLnBrk="1" fontAlgn="auto" hangingPunct="1">
              <a:spcBef>
                <a:spcPts val="0"/>
              </a:spcBef>
              <a:spcAft>
                <a:spcPts val="0"/>
              </a:spcAft>
              <a:defRPr sz="804">
                <a:solidFill>
                  <a:schemeClr val="tx1">
                    <a:tint val="75000"/>
                  </a:schemeClr>
                </a:solidFill>
                <a:latin typeface="+mn-lt"/>
              </a:defRPr>
            </a:lvl1pPr>
          </a:lstStyle>
          <a:p>
            <a:pPr>
              <a:defRPr/>
            </a:pPr>
            <a:fld id="{4E676BAA-D06C-4384-A2CE-6341A9E358F2}" type="slidenum">
              <a:rPr lang="en-GB"/>
              <a:pPr>
                <a:defRPr/>
              </a:pPr>
              <a:t>‹#›</a:t>
            </a:fld>
            <a:endParaRPr lang="en-GB"/>
          </a:p>
        </p:txBody>
      </p:sp>
    </p:spTree>
    <p:extLst>
      <p:ext uri="{BB962C8B-B14F-4D97-AF65-F5344CB8AC3E}">
        <p14:creationId xmlns:p14="http://schemas.microsoft.com/office/powerpoint/2010/main" val="3606178776"/>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p:txStyles>
    <p:titleStyle>
      <a:lvl1pPr algn="l" defTabSz="611053" rtl="0" eaLnBrk="0" fontAlgn="base" hangingPunct="0">
        <a:lnSpc>
          <a:spcPct val="90000"/>
        </a:lnSpc>
        <a:spcBef>
          <a:spcPct val="0"/>
        </a:spcBef>
        <a:spcAft>
          <a:spcPct val="0"/>
        </a:spcAft>
        <a:defRPr sz="2893" kern="1200">
          <a:solidFill>
            <a:schemeClr val="tx1"/>
          </a:solidFill>
          <a:latin typeface="+mj-lt"/>
          <a:ea typeface="+mj-ea"/>
          <a:cs typeface="+mj-cs"/>
        </a:defRPr>
      </a:lvl1pPr>
      <a:lvl2pPr algn="l" defTabSz="611053" rtl="0" eaLnBrk="0" fontAlgn="base" hangingPunct="0">
        <a:lnSpc>
          <a:spcPct val="90000"/>
        </a:lnSpc>
        <a:spcBef>
          <a:spcPct val="0"/>
        </a:spcBef>
        <a:spcAft>
          <a:spcPct val="0"/>
        </a:spcAft>
        <a:defRPr sz="2893">
          <a:solidFill>
            <a:schemeClr val="tx1"/>
          </a:solidFill>
          <a:latin typeface="Calibri Light" panose="020F0302020204030204" pitchFamily="34" charset="0"/>
        </a:defRPr>
      </a:lvl2pPr>
      <a:lvl3pPr algn="l" defTabSz="611053" rtl="0" eaLnBrk="0" fontAlgn="base" hangingPunct="0">
        <a:lnSpc>
          <a:spcPct val="90000"/>
        </a:lnSpc>
        <a:spcBef>
          <a:spcPct val="0"/>
        </a:spcBef>
        <a:spcAft>
          <a:spcPct val="0"/>
        </a:spcAft>
        <a:defRPr sz="2893">
          <a:solidFill>
            <a:schemeClr val="tx1"/>
          </a:solidFill>
          <a:latin typeface="Calibri Light" panose="020F0302020204030204" pitchFamily="34" charset="0"/>
        </a:defRPr>
      </a:lvl3pPr>
      <a:lvl4pPr algn="l" defTabSz="611053" rtl="0" eaLnBrk="0" fontAlgn="base" hangingPunct="0">
        <a:lnSpc>
          <a:spcPct val="90000"/>
        </a:lnSpc>
        <a:spcBef>
          <a:spcPct val="0"/>
        </a:spcBef>
        <a:spcAft>
          <a:spcPct val="0"/>
        </a:spcAft>
        <a:defRPr sz="2893">
          <a:solidFill>
            <a:schemeClr val="tx1"/>
          </a:solidFill>
          <a:latin typeface="Calibri Light" panose="020F0302020204030204" pitchFamily="34" charset="0"/>
        </a:defRPr>
      </a:lvl4pPr>
      <a:lvl5pPr algn="l" defTabSz="611053" rtl="0" eaLnBrk="0" fontAlgn="base" hangingPunct="0">
        <a:lnSpc>
          <a:spcPct val="90000"/>
        </a:lnSpc>
        <a:spcBef>
          <a:spcPct val="0"/>
        </a:spcBef>
        <a:spcAft>
          <a:spcPct val="0"/>
        </a:spcAft>
        <a:defRPr sz="2893">
          <a:solidFill>
            <a:schemeClr val="tx1"/>
          </a:solidFill>
          <a:latin typeface="Calibri Light" panose="020F0302020204030204" pitchFamily="34" charset="0"/>
        </a:defRPr>
      </a:lvl5pPr>
      <a:lvl6pPr marL="367397" algn="l" defTabSz="611053" rtl="0" fontAlgn="base">
        <a:lnSpc>
          <a:spcPct val="90000"/>
        </a:lnSpc>
        <a:spcBef>
          <a:spcPct val="0"/>
        </a:spcBef>
        <a:spcAft>
          <a:spcPct val="0"/>
        </a:spcAft>
        <a:defRPr sz="2893">
          <a:solidFill>
            <a:schemeClr val="tx1"/>
          </a:solidFill>
          <a:latin typeface="Calibri Light" panose="020F0302020204030204" pitchFamily="34" charset="0"/>
        </a:defRPr>
      </a:lvl6pPr>
      <a:lvl7pPr marL="734794" algn="l" defTabSz="611053" rtl="0" fontAlgn="base">
        <a:lnSpc>
          <a:spcPct val="90000"/>
        </a:lnSpc>
        <a:spcBef>
          <a:spcPct val="0"/>
        </a:spcBef>
        <a:spcAft>
          <a:spcPct val="0"/>
        </a:spcAft>
        <a:defRPr sz="2893">
          <a:solidFill>
            <a:schemeClr val="tx1"/>
          </a:solidFill>
          <a:latin typeface="Calibri Light" panose="020F0302020204030204" pitchFamily="34" charset="0"/>
        </a:defRPr>
      </a:lvl7pPr>
      <a:lvl8pPr marL="1102191" algn="l" defTabSz="611053" rtl="0" fontAlgn="base">
        <a:lnSpc>
          <a:spcPct val="90000"/>
        </a:lnSpc>
        <a:spcBef>
          <a:spcPct val="0"/>
        </a:spcBef>
        <a:spcAft>
          <a:spcPct val="0"/>
        </a:spcAft>
        <a:defRPr sz="2893">
          <a:solidFill>
            <a:schemeClr val="tx1"/>
          </a:solidFill>
          <a:latin typeface="Calibri Light" panose="020F0302020204030204" pitchFamily="34" charset="0"/>
        </a:defRPr>
      </a:lvl8pPr>
      <a:lvl9pPr marL="1469587" algn="l" defTabSz="611053" rtl="0" fontAlgn="base">
        <a:lnSpc>
          <a:spcPct val="90000"/>
        </a:lnSpc>
        <a:spcBef>
          <a:spcPct val="0"/>
        </a:spcBef>
        <a:spcAft>
          <a:spcPct val="0"/>
        </a:spcAft>
        <a:defRPr sz="2893">
          <a:solidFill>
            <a:schemeClr val="tx1"/>
          </a:solidFill>
          <a:latin typeface="Calibri Light" panose="020F0302020204030204" pitchFamily="34" charset="0"/>
        </a:defRPr>
      </a:lvl9pPr>
    </p:titleStyle>
    <p:bodyStyle>
      <a:lvl1pPr marL="151807" indent="-151807" algn="l" defTabSz="611053" rtl="0" eaLnBrk="0" fontAlgn="base" hangingPunct="0">
        <a:lnSpc>
          <a:spcPct val="90000"/>
        </a:lnSpc>
        <a:spcBef>
          <a:spcPts val="673"/>
        </a:spcBef>
        <a:spcAft>
          <a:spcPct val="0"/>
        </a:spcAft>
        <a:buFont typeface="Arial" panose="020B0604020202020204" pitchFamily="34" charset="0"/>
        <a:buChar char="•"/>
        <a:defRPr sz="1848" kern="1200">
          <a:solidFill>
            <a:schemeClr val="tx1"/>
          </a:solidFill>
          <a:latin typeface="+mn-lt"/>
          <a:ea typeface="+mn-ea"/>
          <a:cs typeface="+mn-cs"/>
        </a:defRPr>
      </a:lvl1pPr>
      <a:lvl2pPr marL="457971" indent="-151807" algn="l" defTabSz="611053" rtl="0" eaLnBrk="0" fontAlgn="base" hangingPunct="0">
        <a:lnSpc>
          <a:spcPct val="90000"/>
        </a:lnSpc>
        <a:spcBef>
          <a:spcPts val="332"/>
        </a:spcBef>
        <a:spcAft>
          <a:spcPct val="0"/>
        </a:spcAft>
        <a:buFont typeface="Arial" panose="020B0604020202020204" pitchFamily="34" charset="0"/>
        <a:buChar char="•"/>
        <a:defRPr sz="1608" kern="1200">
          <a:solidFill>
            <a:schemeClr val="tx1"/>
          </a:solidFill>
          <a:latin typeface="+mn-lt"/>
          <a:ea typeface="+mn-ea"/>
          <a:cs typeface="+mn-cs"/>
        </a:defRPr>
      </a:lvl2pPr>
      <a:lvl3pPr marL="764136" indent="-151807" algn="l" defTabSz="611053" rtl="0" eaLnBrk="0" fontAlgn="base" hangingPunct="0">
        <a:lnSpc>
          <a:spcPct val="90000"/>
        </a:lnSpc>
        <a:spcBef>
          <a:spcPts val="332"/>
        </a:spcBef>
        <a:spcAft>
          <a:spcPct val="0"/>
        </a:spcAft>
        <a:buFont typeface="Arial" panose="020B0604020202020204" pitchFamily="34" charset="0"/>
        <a:buChar char="•"/>
        <a:defRPr sz="1287" kern="1200">
          <a:solidFill>
            <a:schemeClr val="tx1"/>
          </a:solidFill>
          <a:latin typeface="+mn-lt"/>
          <a:ea typeface="+mn-ea"/>
          <a:cs typeface="+mn-cs"/>
        </a:defRPr>
      </a:lvl3pPr>
      <a:lvl4pPr marL="1070299" indent="-151807" algn="l" defTabSz="611053" rtl="0" eaLnBrk="0" fontAlgn="base" hangingPunct="0">
        <a:lnSpc>
          <a:spcPct val="90000"/>
        </a:lnSpc>
        <a:spcBef>
          <a:spcPts val="332"/>
        </a:spcBef>
        <a:spcAft>
          <a:spcPct val="0"/>
        </a:spcAft>
        <a:buFont typeface="Arial" panose="020B0604020202020204" pitchFamily="34" charset="0"/>
        <a:buChar char="•"/>
        <a:defRPr sz="1205" kern="1200">
          <a:solidFill>
            <a:schemeClr val="tx1"/>
          </a:solidFill>
          <a:latin typeface="+mn-lt"/>
          <a:ea typeface="+mn-ea"/>
          <a:cs typeface="+mn-cs"/>
        </a:defRPr>
      </a:lvl4pPr>
      <a:lvl5pPr marL="1376463" indent="-151807" algn="l" defTabSz="611053" rtl="0" eaLnBrk="0" fontAlgn="base" hangingPunct="0">
        <a:lnSpc>
          <a:spcPct val="90000"/>
        </a:lnSpc>
        <a:spcBef>
          <a:spcPts val="332"/>
        </a:spcBef>
        <a:spcAft>
          <a:spcPct val="0"/>
        </a:spcAft>
        <a:buFont typeface="Arial" panose="020B0604020202020204" pitchFamily="34" charset="0"/>
        <a:buChar char="•"/>
        <a:defRPr sz="1205" kern="1200">
          <a:solidFill>
            <a:schemeClr val="tx1"/>
          </a:solidFill>
          <a:latin typeface="+mn-lt"/>
          <a:ea typeface="+mn-ea"/>
          <a:cs typeface="+mn-cs"/>
        </a:defRPr>
      </a:lvl5pPr>
      <a:lvl6pPr marL="1683834" indent="-153076" algn="l" defTabSz="612305" rtl="0" eaLnBrk="1" latinLnBrk="0" hangingPunct="1">
        <a:lnSpc>
          <a:spcPct val="90000"/>
        </a:lnSpc>
        <a:spcBef>
          <a:spcPts val="336"/>
        </a:spcBef>
        <a:buFont typeface="Arial" panose="020B0604020202020204" pitchFamily="34" charset="0"/>
        <a:buChar char="•"/>
        <a:defRPr sz="1205" kern="1200">
          <a:solidFill>
            <a:schemeClr val="tx1"/>
          </a:solidFill>
          <a:latin typeface="+mn-lt"/>
          <a:ea typeface="+mn-ea"/>
          <a:cs typeface="+mn-cs"/>
        </a:defRPr>
      </a:lvl6pPr>
      <a:lvl7pPr marL="1989986" indent="-153076" algn="l" defTabSz="612305" rtl="0" eaLnBrk="1" latinLnBrk="0" hangingPunct="1">
        <a:lnSpc>
          <a:spcPct val="90000"/>
        </a:lnSpc>
        <a:spcBef>
          <a:spcPts val="336"/>
        </a:spcBef>
        <a:buFont typeface="Arial" panose="020B0604020202020204" pitchFamily="34" charset="0"/>
        <a:buChar char="•"/>
        <a:defRPr sz="1205" kern="1200">
          <a:solidFill>
            <a:schemeClr val="tx1"/>
          </a:solidFill>
          <a:latin typeface="+mn-lt"/>
          <a:ea typeface="+mn-ea"/>
          <a:cs typeface="+mn-cs"/>
        </a:defRPr>
      </a:lvl7pPr>
      <a:lvl8pPr marL="2296139" indent="-153076" algn="l" defTabSz="612305" rtl="0" eaLnBrk="1" latinLnBrk="0" hangingPunct="1">
        <a:lnSpc>
          <a:spcPct val="90000"/>
        </a:lnSpc>
        <a:spcBef>
          <a:spcPts val="336"/>
        </a:spcBef>
        <a:buFont typeface="Arial" panose="020B0604020202020204" pitchFamily="34" charset="0"/>
        <a:buChar char="•"/>
        <a:defRPr sz="1205" kern="1200">
          <a:solidFill>
            <a:schemeClr val="tx1"/>
          </a:solidFill>
          <a:latin typeface="+mn-lt"/>
          <a:ea typeface="+mn-ea"/>
          <a:cs typeface="+mn-cs"/>
        </a:defRPr>
      </a:lvl8pPr>
      <a:lvl9pPr marL="2602290" indent="-153076" algn="l" defTabSz="612305" rtl="0" eaLnBrk="1" latinLnBrk="0" hangingPunct="1">
        <a:lnSpc>
          <a:spcPct val="90000"/>
        </a:lnSpc>
        <a:spcBef>
          <a:spcPts val="336"/>
        </a:spcBef>
        <a:buFont typeface="Arial" panose="020B0604020202020204" pitchFamily="34" charset="0"/>
        <a:buChar char="•"/>
        <a:defRPr sz="1205" kern="1200">
          <a:solidFill>
            <a:schemeClr val="tx1"/>
          </a:solidFill>
          <a:latin typeface="+mn-lt"/>
          <a:ea typeface="+mn-ea"/>
          <a:cs typeface="+mn-cs"/>
        </a:defRPr>
      </a:lvl9pPr>
    </p:bodyStyle>
    <p:otherStyle>
      <a:defPPr>
        <a:defRPr lang="en-US"/>
      </a:defPPr>
      <a:lvl1pPr marL="0" algn="l" defTabSz="612305" rtl="0" eaLnBrk="1" latinLnBrk="0" hangingPunct="1">
        <a:defRPr sz="1205" kern="1200">
          <a:solidFill>
            <a:schemeClr val="tx1"/>
          </a:solidFill>
          <a:latin typeface="+mn-lt"/>
          <a:ea typeface="+mn-ea"/>
          <a:cs typeface="+mn-cs"/>
        </a:defRPr>
      </a:lvl1pPr>
      <a:lvl2pPr marL="306152" algn="l" defTabSz="612305" rtl="0" eaLnBrk="1" latinLnBrk="0" hangingPunct="1">
        <a:defRPr sz="1205" kern="1200">
          <a:solidFill>
            <a:schemeClr val="tx1"/>
          </a:solidFill>
          <a:latin typeface="+mn-lt"/>
          <a:ea typeface="+mn-ea"/>
          <a:cs typeface="+mn-cs"/>
        </a:defRPr>
      </a:lvl2pPr>
      <a:lvl3pPr marL="612305" algn="l" defTabSz="612305" rtl="0" eaLnBrk="1" latinLnBrk="0" hangingPunct="1">
        <a:defRPr sz="1205" kern="1200">
          <a:solidFill>
            <a:schemeClr val="tx1"/>
          </a:solidFill>
          <a:latin typeface="+mn-lt"/>
          <a:ea typeface="+mn-ea"/>
          <a:cs typeface="+mn-cs"/>
        </a:defRPr>
      </a:lvl3pPr>
      <a:lvl4pPr marL="918456" algn="l" defTabSz="612305" rtl="0" eaLnBrk="1" latinLnBrk="0" hangingPunct="1">
        <a:defRPr sz="1205" kern="1200">
          <a:solidFill>
            <a:schemeClr val="tx1"/>
          </a:solidFill>
          <a:latin typeface="+mn-lt"/>
          <a:ea typeface="+mn-ea"/>
          <a:cs typeface="+mn-cs"/>
        </a:defRPr>
      </a:lvl4pPr>
      <a:lvl5pPr marL="1224607" algn="l" defTabSz="612305" rtl="0" eaLnBrk="1" latinLnBrk="0" hangingPunct="1">
        <a:defRPr sz="1205" kern="1200">
          <a:solidFill>
            <a:schemeClr val="tx1"/>
          </a:solidFill>
          <a:latin typeface="+mn-lt"/>
          <a:ea typeface="+mn-ea"/>
          <a:cs typeface="+mn-cs"/>
        </a:defRPr>
      </a:lvl5pPr>
      <a:lvl6pPr marL="1530759" algn="l" defTabSz="612305" rtl="0" eaLnBrk="1" latinLnBrk="0" hangingPunct="1">
        <a:defRPr sz="1205" kern="1200">
          <a:solidFill>
            <a:schemeClr val="tx1"/>
          </a:solidFill>
          <a:latin typeface="+mn-lt"/>
          <a:ea typeface="+mn-ea"/>
          <a:cs typeface="+mn-cs"/>
        </a:defRPr>
      </a:lvl6pPr>
      <a:lvl7pPr marL="1836911" algn="l" defTabSz="612305" rtl="0" eaLnBrk="1" latinLnBrk="0" hangingPunct="1">
        <a:defRPr sz="1205" kern="1200">
          <a:solidFill>
            <a:schemeClr val="tx1"/>
          </a:solidFill>
          <a:latin typeface="+mn-lt"/>
          <a:ea typeface="+mn-ea"/>
          <a:cs typeface="+mn-cs"/>
        </a:defRPr>
      </a:lvl7pPr>
      <a:lvl8pPr marL="2143062" algn="l" defTabSz="612305" rtl="0" eaLnBrk="1" latinLnBrk="0" hangingPunct="1">
        <a:defRPr sz="1205" kern="1200">
          <a:solidFill>
            <a:schemeClr val="tx1"/>
          </a:solidFill>
          <a:latin typeface="+mn-lt"/>
          <a:ea typeface="+mn-ea"/>
          <a:cs typeface="+mn-cs"/>
        </a:defRPr>
      </a:lvl8pPr>
      <a:lvl9pPr marL="2449213" algn="l" defTabSz="612305" rtl="0" eaLnBrk="1" latinLnBrk="0" hangingPunct="1">
        <a:defRPr sz="12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19)%20Understanding%20Labour%20Market%20Information%20by%20Shaw%20Trust%20-%20YouTube" TargetMode="External"/><Relationship Id="rId2" Type="http://schemas.openxmlformats.org/officeDocument/2006/relationships/hyperlink" Target="https://youtu.be/12RBh5fzvy8" TargetMode="Externa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watch?v=xmuFBlhLZqk" TargetMode="External"/><Relationship Id="rId2" Type="http://schemas.openxmlformats.org/officeDocument/2006/relationships/hyperlink" Target="https://bwa.kevibham.org/careers/" TargetMode="Externa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hyperlink" Target="https://bwa.kevibham.org/careers/" TargetMode="External"/><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www.youtube.com/watch?app=desktop&amp;v=_bZi-34IFxs&amp;feature=youtu.be"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57774-5956-4571-882D-BE1E9A4503E0}"/>
              </a:ext>
            </a:extLst>
          </p:cNvPr>
          <p:cNvSpPr>
            <a:spLocks noGrp="1"/>
          </p:cNvSpPr>
          <p:nvPr>
            <p:ph type="ctrTitle"/>
          </p:nvPr>
        </p:nvSpPr>
        <p:spPr>
          <a:xfrm>
            <a:off x="1524000" y="1122363"/>
            <a:ext cx="9144000" cy="2387600"/>
          </a:xfrm>
        </p:spPr>
        <p:txBody>
          <a:bodyPr>
            <a:normAutofit fontScale="90000"/>
          </a:bodyPr>
          <a:lstStyle/>
          <a:p>
            <a:br>
              <a:rPr lang="en-GB" sz="3600" b="1" u="sng" dirty="0"/>
            </a:br>
            <a:r>
              <a:rPr lang="en-GB" sz="3600" b="1" u="sng"/>
              <a:t>What is the local labour market?</a:t>
            </a:r>
            <a:br>
              <a:rPr lang="en-GB" sz="3600" b="1" u="sng" dirty="0"/>
            </a:br>
            <a:r>
              <a:rPr lang="en-GB" sz="3600" b="1" u="sng" dirty="0"/>
              <a:t>Why do I need to know about it?:</a:t>
            </a:r>
            <a:br>
              <a:rPr lang="en-GB" b="1" u="sng" dirty="0"/>
            </a:br>
            <a:br>
              <a:rPr lang="en-GB" dirty="0"/>
            </a:br>
            <a:endParaRPr lang="en-GB" dirty="0"/>
          </a:p>
        </p:txBody>
      </p:sp>
      <p:sp>
        <p:nvSpPr>
          <p:cNvPr id="3" name="Subtitle 2">
            <a:extLst>
              <a:ext uri="{FF2B5EF4-FFF2-40B4-BE49-F238E27FC236}">
                <a16:creationId xmlns:a16="http://schemas.microsoft.com/office/drawing/2014/main" id="{EFECD4F1-6843-4066-B307-40C95A9A4C5B}"/>
              </a:ext>
            </a:extLst>
          </p:cNvPr>
          <p:cNvSpPr>
            <a:spLocks noGrp="1"/>
          </p:cNvSpPr>
          <p:nvPr>
            <p:ph type="subTitle" idx="1"/>
          </p:nvPr>
        </p:nvSpPr>
        <p:spPr>
          <a:xfrm>
            <a:off x="754144" y="2356701"/>
            <a:ext cx="8757502" cy="4185501"/>
          </a:xfrm>
        </p:spPr>
        <p:txBody>
          <a:bodyPr>
            <a:normAutofit fontScale="85000" lnSpcReduction="20000"/>
          </a:bodyPr>
          <a:lstStyle/>
          <a:p>
            <a:r>
              <a:rPr lang="en-GB" sz="3200" b="1" dirty="0"/>
              <a:t>Task 1 DNA Quiz</a:t>
            </a:r>
          </a:p>
          <a:p>
            <a:r>
              <a:rPr lang="en-GB" sz="3200" dirty="0"/>
              <a:t>Please complete the DNA Quiz and stick under your date and title</a:t>
            </a:r>
          </a:p>
          <a:p>
            <a:r>
              <a:rPr lang="en-GB" sz="3200" b="1" u="sng" dirty="0"/>
              <a:t>Task 2 Recall Activity </a:t>
            </a:r>
          </a:p>
          <a:p>
            <a:pPr marL="514350" indent="-514350" algn="l">
              <a:buFont typeface="+mj-lt"/>
              <a:buAutoNum type="arabicPeriod"/>
            </a:pPr>
            <a:r>
              <a:rPr lang="en-GB" sz="3200" dirty="0"/>
              <a:t>What things should you consider when choosing a career?</a:t>
            </a:r>
          </a:p>
          <a:p>
            <a:pPr algn="l"/>
            <a:r>
              <a:rPr lang="en-GB" sz="3200" i="1" dirty="0">
                <a:solidFill>
                  <a:srgbClr val="00B0F0"/>
                </a:solidFill>
              </a:rPr>
              <a:t>      When choosing a career, you need to consider …………</a:t>
            </a:r>
          </a:p>
          <a:p>
            <a:pPr algn="l"/>
            <a:endParaRPr lang="en-GB" sz="3200" i="1" dirty="0">
              <a:solidFill>
                <a:srgbClr val="00B0F0"/>
              </a:solidFill>
            </a:endParaRPr>
          </a:p>
          <a:p>
            <a:pPr marL="514350" indent="-514350" algn="l">
              <a:buFont typeface="+mj-lt"/>
              <a:buAutoNum type="arabicPeriod" startAt="2"/>
            </a:pPr>
            <a:r>
              <a:rPr lang="en-GB" sz="3200" dirty="0"/>
              <a:t>Why is it important to do your research on a career?	</a:t>
            </a:r>
          </a:p>
          <a:p>
            <a:pPr algn="l"/>
            <a:r>
              <a:rPr lang="en-GB" sz="3200" i="1" dirty="0">
                <a:solidFill>
                  <a:srgbClr val="00B0F0"/>
                </a:solidFill>
              </a:rPr>
              <a:t>      It is important to do your research on a career because …………</a:t>
            </a:r>
          </a:p>
          <a:p>
            <a:pPr algn="l"/>
            <a:endParaRPr lang="en-GB" sz="3200" i="1" dirty="0">
              <a:solidFill>
                <a:srgbClr val="00B0F0"/>
              </a:solidFill>
            </a:endParaRPr>
          </a:p>
        </p:txBody>
      </p:sp>
      <p:sp>
        <p:nvSpPr>
          <p:cNvPr id="5" name="Rectangle 4">
            <a:extLst>
              <a:ext uri="{FF2B5EF4-FFF2-40B4-BE49-F238E27FC236}">
                <a16:creationId xmlns:a16="http://schemas.microsoft.com/office/drawing/2014/main" id="{E5A0E9EF-2DA5-4553-8911-831410E83FF9}"/>
              </a:ext>
            </a:extLst>
          </p:cNvPr>
          <p:cNvSpPr/>
          <p:nvPr/>
        </p:nvSpPr>
        <p:spPr>
          <a:xfrm>
            <a:off x="10281502" y="1122363"/>
            <a:ext cx="1709392" cy="5419839"/>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Key words to support your recall questions</a:t>
            </a:r>
          </a:p>
          <a:p>
            <a:pPr algn="ctr"/>
            <a:endParaRPr lang="en-GB" dirty="0"/>
          </a:p>
          <a:p>
            <a:pPr algn="ctr"/>
            <a:endParaRPr lang="en-GB" dirty="0"/>
          </a:p>
          <a:p>
            <a:pPr algn="ctr"/>
            <a:r>
              <a:rPr lang="en-GB" dirty="0"/>
              <a:t>Enjoyment</a:t>
            </a:r>
          </a:p>
          <a:p>
            <a:pPr algn="ctr"/>
            <a:r>
              <a:rPr lang="en-GB" dirty="0"/>
              <a:t>Skills</a:t>
            </a:r>
          </a:p>
          <a:p>
            <a:pPr algn="ctr"/>
            <a:r>
              <a:rPr lang="en-GB" dirty="0"/>
              <a:t>Capable</a:t>
            </a:r>
          </a:p>
          <a:p>
            <a:pPr algn="ctr"/>
            <a:r>
              <a:rPr lang="en-GB" dirty="0"/>
              <a:t>Location</a:t>
            </a:r>
          </a:p>
          <a:p>
            <a:pPr algn="ctr"/>
            <a:r>
              <a:rPr lang="en-GB" dirty="0"/>
              <a:t>Longevity</a:t>
            </a:r>
          </a:p>
          <a:p>
            <a:pPr algn="ctr"/>
            <a:r>
              <a:rPr lang="en-GB" dirty="0"/>
              <a:t>Training</a:t>
            </a:r>
          </a:p>
          <a:p>
            <a:pPr algn="ctr"/>
            <a:r>
              <a:rPr lang="en-GB" dirty="0"/>
              <a:t>Qualifications</a:t>
            </a:r>
          </a:p>
          <a:p>
            <a:pPr algn="ctr"/>
            <a:r>
              <a:rPr lang="en-GB" dirty="0"/>
              <a:t>Personality</a:t>
            </a:r>
          </a:p>
          <a:p>
            <a:pPr algn="ctr"/>
            <a:r>
              <a:rPr lang="en-GB" dirty="0"/>
              <a:t> </a:t>
            </a:r>
          </a:p>
        </p:txBody>
      </p:sp>
    </p:spTree>
    <p:extLst>
      <p:ext uri="{BB962C8B-B14F-4D97-AF65-F5344CB8AC3E}">
        <p14:creationId xmlns:p14="http://schemas.microsoft.com/office/powerpoint/2010/main" val="32411322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93263-3EEF-4707-8AFB-91C7795EF84A}"/>
              </a:ext>
            </a:extLst>
          </p:cNvPr>
          <p:cNvSpPr>
            <a:spLocks noGrp="1"/>
          </p:cNvSpPr>
          <p:nvPr>
            <p:ph type="title"/>
          </p:nvPr>
        </p:nvSpPr>
        <p:spPr>
          <a:xfrm>
            <a:off x="838200" y="364843"/>
            <a:ext cx="10515600" cy="1325421"/>
          </a:xfrm>
        </p:spPr>
        <p:txBody>
          <a:bodyPr/>
          <a:lstStyle/>
          <a:p>
            <a:r>
              <a:rPr lang="en-GB" b="1" u="sng" dirty="0"/>
              <a:t>L:O</a:t>
            </a:r>
          </a:p>
        </p:txBody>
      </p:sp>
      <p:sp>
        <p:nvSpPr>
          <p:cNvPr id="3" name="Content Placeholder 2">
            <a:extLst>
              <a:ext uri="{FF2B5EF4-FFF2-40B4-BE49-F238E27FC236}">
                <a16:creationId xmlns:a16="http://schemas.microsoft.com/office/drawing/2014/main" id="{7FED301B-4C86-491C-8BB9-901374E52A0B}"/>
              </a:ext>
            </a:extLst>
          </p:cNvPr>
          <p:cNvSpPr>
            <a:spLocks noGrp="1"/>
          </p:cNvSpPr>
          <p:nvPr>
            <p:ph idx="1"/>
          </p:nvPr>
        </p:nvSpPr>
        <p:spPr/>
        <p:txBody>
          <a:bodyPr/>
          <a:lstStyle/>
          <a:p>
            <a:pPr marL="151130" indent="-151130"/>
            <a:r>
              <a:rPr lang="en-GB" sz="2900" b="1" dirty="0"/>
              <a:t>What</a:t>
            </a:r>
            <a:r>
              <a:rPr lang="en-GB" sz="2900" dirty="0"/>
              <a:t> – To describe and explain what the Local Labour Market is and why we need to know about it.</a:t>
            </a:r>
            <a:endParaRPr lang="en-US" sz="2900" dirty="0">
              <a:cs typeface="Calibri" panose="020F0502020204030204"/>
            </a:endParaRPr>
          </a:p>
          <a:p>
            <a:pPr marL="151130" indent="-151130"/>
            <a:r>
              <a:rPr lang="en-GB" sz="2900" b="1" dirty="0"/>
              <a:t>Why</a:t>
            </a:r>
            <a:r>
              <a:rPr lang="en-GB" sz="2900" dirty="0"/>
              <a:t> – To make informed choices about what skills and qualities are needed to be successful in the world of work.</a:t>
            </a:r>
            <a:endParaRPr lang="en-GB" sz="2900" dirty="0">
              <a:cs typeface="Calibri"/>
            </a:endParaRPr>
          </a:p>
        </p:txBody>
      </p:sp>
    </p:spTree>
    <p:extLst>
      <p:ext uri="{BB962C8B-B14F-4D97-AF65-F5344CB8AC3E}">
        <p14:creationId xmlns:p14="http://schemas.microsoft.com/office/powerpoint/2010/main" val="14162008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0FBBC-87DF-45B5-B5F5-786D13A116D3}"/>
              </a:ext>
            </a:extLst>
          </p:cNvPr>
          <p:cNvSpPr>
            <a:spLocks noGrp="1"/>
          </p:cNvSpPr>
          <p:nvPr>
            <p:ph type="title"/>
          </p:nvPr>
        </p:nvSpPr>
        <p:spPr>
          <a:solidFill>
            <a:schemeClr val="accent1">
              <a:lumMod val="20000"/>
              <a:lumOff val="80000"/>
            </a:schemeClr>
          </a:solidFill>
          <a:ln>
            <a:solidFill>
              <a:schemeClr val="accent1"/>
            </a:solidFill>
          </a:ln>
        </p:spPr>
        <p:txBody>
          <a:bodyPr/>
          <a:lstStyle/>
          <a:p>
            <a:pPr algn="ctr"/>
            <a:r>
              <a:rPr lang="en-GB" b="1" dirty="0"/>
              <a:t>In today’s session</a:t>
            </a:r>
          </a:p>
        </p:txBody>
      </p:sp>
      <p:sp>
        <p:nvSpPr>
          <p:cNvPr id="3" name="Content Placeholder 2">
            <a:extLst>
              <a:ext uri="{FF2B5EF4-FFF2-40B4-BE49-F238E27FC236}">
                <a16:creationId xmlns:a16="http://schemas.microsoft.com/office/drawing/2014/main" id="{51C16662-DDE5-4B51-B2B0-1F8BA0B9703A}"/>
              </a:ext>
            </a:extLst>
          </p:cNvPr>
          <p:cNvSpPr>
            <a:spLocks noGrp="1"/>
          </p:cNvSpPr>
          <p:nvPr>
            <p:ph idx="1"/>
          </p:nvPr>
        </p:nvSpPr>
        <p:spPr>
          <a:ln>
            <a:solidFill>
              <a:schemeClr val="accent1"/>
            </a:solidFill>
          </a:ln>
        </p:spPr>
        <p:txBody>
          <a:bodyPr/>
          <a:lstStyle/>
          <a:p>
            <a:pPr>
              <a:buFont typeface="Wingdings" panose="05000000000000000000" pitchFamily="2" charset="2"/>
              <a:buChar char="Ø"/>
            </a:pPr>
            <a:r>
              <a:rPr lang="en-GB" dirty="0"/>
              <a:t>Distinguish different types of labour market information (LMI).</a:t>
            </a:r>
          </a:p>
          <a:p>
            <a:pPr marL="0" indent="0">
              <a:buNone/>
            </a:pPr>
            <a:endParaRPr lang="en-GB" dirty="0"/>
          </a:p>
          <a:p>
            <a:pPr>
              <a:buFont typeface="Wingdings" panose="05000000000000000000" pitchFamily="2" charset="2"/>
              <a:buChar char="Ø"/>
            </a:pPr>
            <a:r>
              <a:rPr lang="en-GB" dirty="0"/>
              <a:t>Gain an understanding into the job sectors in demand in West Midlands</a:t>
            </a:r>
          </a:p>
          <a:p>
            <a:pPr marL="0" indent="0">
              <a:buNone/>
            </a:pPr>
            <a:endParaRPr lang="en-GB" dirty="0"/>
          </a:p>
          <a:p>
            <a:pPr>
              <a:buFont typeface="Wingdings" panose="05000000000000000000" pitchFamily="2" charset="2"/>
              <a:buChar char="Ø"/>
            </a:pPr>
            <a:r>
              <a:rPr lang="en-GB" dirty="0"/>
              <a:t>Reflect upon skill shortages.</a:t>
            </a:r>
          </a:p>
        </p:txBody>
      </p:sp>
    </p:spTree>
    <p:extLst>
      <p:ext uri="{BB962C8B-B14F-4D97-AF65-F5344CB8AC3E}">
        <p14:creationId xmlns:p14="http://schemas.microsoft.com/office/powerpoint/2010/main" val="18347733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D3AC2-A7B6-4E4D-B2C8-A47CA5609F2B}"/>
              </a:ext>
            </a:extLst>
          </p:cNvPr>
          <p:cNvSpPr>
            <a:spLocks noGrp="1"/>
          </p:cNvSpPr>
          <p:nvPr>
            <p:ph type="title"/>
          </p:nvPr>
        </p:nvSpPr>
        <p:spPr>
          <a:solidFill>
            <a:schemeClr val="accent1">
              <a:lumMod val="20000"/>
              <a:lumOff val="80000"/>
            </a:schemeClr>
          </a:solidFill>
          <a:ln>
            <a:solidFill>
              <a:schemeClr val="accent1"/>
            </a:solidFill>
          </a:ln>
        </p:spPr>
        <p:txBody>
          <a:bodyPr/>
          <a:lstStyle/>
          <a:p>
            <a:pPr algn="ctr"/>
            <a:r>
              <a:rPr lang="en-GB" b="1" dirty="0"/>
              <a:t>What is the local labour market?</a:t>
            </a:r>
          </a:p>
        </p:txBody>
      </p:sp>
      <p:sp>
        <p:nvSpPr>
          <p:cNvPr id="3" name="Content Placeholder 2">
            <a:extLst>
              <a:ext uri="{FF2B5EF4-FFF2-40B4-BE49-F238E27FC236}">
                <a16:creationId xmlns:a16="http://schemas.microsoft.com/office/drawing/2014/main" id="{6B3838D7-A4B1-49FC-8E81-6014375C62A8}"/>
              </a:ext>
            </a:extLst>
          </p:cNvPr>
          <p:cNvSpPr>
            <a:spLocks noGrp="1"/>
          </p:cNvSpPr>
          <p:nvPr>
            <p:ph idx="1"/>
          </p:nvPr>
        </p:nvSpPr>
        <p:spPr>
          <a:xfrm>
            <a:off x="838200" y="1825625"/>
            <a:ext cx="5704002" cy="4351338"/>
          </a:xfrm>
        </p:spPr>
        <p:txBody>
          <a:bodyPr>
            <a:normAutofit/>
          </a:bodyPr>
          <a:lstStyle/>
          <a:p>
            <a:endParaRPr lang="en-GB" dirty="0">
              <a:hlinkClick r:id="rId2"/>
            </a:endParaRPr>
          </a:p>
          <a:p>
            <a:pPr marL="0" indent="0">
              <a:buNone/>
            </a:pPr>
            <a:r>
              <a:rPr lang="en-GB" dirty="0"/>
              <a:t>The </a:t>
            </a:r>
            <a:r>
              <a:rPr lang="en-GB" b="1" dirty="0"/>
              <a:t>local labour market</a:t>
            </a:r>
            <a:r>
              <a:rPr lang="en-GB" dirty="0"/>
              <a:t> represents the set of jobs for which an unemployed worker could apply for in their area. It highlights which job sectors have the most openings and which job sectors are in the least demand. This can help influence your future career decisions.</a:t>
            </a:r>
            <a:endParaRPr lang="en-GB" dirty="0">
              <a:hlinkClick r:id="rId2"/>
            </a:endParaRPr>
          </a:p>
          <a:p>
            <a:endParaRPr lang="en-GB" dirty="0">
              <a:hlinkClick r:id="rId2"/>
            </a:endParaRPr>
          </a:p>
        </p:txBody>
      </p:sp>
      <p:pic>
        <p:nvPicPr>
          <p:cNvPr id="5" name="Picture 4">
            <a:hlinkClick r:id="rId3" action="ppaction://hlinkfile"/>
            <a:extLst>
              <a:ext uri="{FF2B5EF4-FFF2-40B4-BE49-F238E27FC236}">
                <a16:creationId xmlns:a16="http://schemas.microsoft.com/office/drawing/2014/main" id="{CFFC4F68-89D2-4682-9790-DDE8BFF88927}"/>
              </a:ext>
            </a:extLst>
          </p:cNvPr>
          <p:cNvPicPr>
            <a:picLocks noChangeAspect="1"/>
          </p:cNvPicPr>
          <p:nvPr/>
        </p:nvPicPr>
        <p:blipFill rotWithShape="1">
          <a:blip r:embed="rId4"/>
          <a:srcRect l="18282" t="16219" r="19432" b="7264"/>
          <a:stretch/>
        </p:blipFill>
        <p:spPr>
          <a:xfrm>
            <a:off x="6661241" y="2220019"/>
            <a:ext cx="4918016" cy="3398357"/>
          </a:xfrm>
          <a:prstGeom prst="rect">
            <a:avLst/>
          </a:prstGeom>
        </p:spPr>
      </p:pic>
      <p:pic>
        <p:nvPicPr>
          <p:cNvPr id="6" name="Picture 5">
            <a:extLst>
              <a:ext uri="{FF2B5EF4-FFF2-40B4-BE49-F238E27FC236}">
                <a16:creationId xmlns:a16="http://schemas.microsoft.com/office/drawing/2014/main" id="{31361C4B-4D9F-49C4-B81B-A2D1E58DB2A2}"/>
              </a:ext>
            </a:extLst>
          </p:cNvPr>
          <p:cNvPicPr>
            <a:picLocks noChangeAspect="1"/>
          </p:cNvPicPr>
          <p:nvPr/>
        </p:nvPicPr>
        <p:blipFill rotWithShape="1">
          <a:blip r:embed="rId5"/>
          <a:srcRect r="17408" b="56957"/>
          <a:stretch/>
        </p:blipFill>
        <p:spPr>
          <a:xfrm>
            <a:off x="0" y="141453"/>
            <a:ext cx="1187778" cy="1204224"/>
          </a:xfrm>
          <a:prstGeom prst="rect">
            <a:avLst/>
          </a:prstGeom>
        </p:spPr>
      </p:pic>
    </p:spTree>
    <p:extLst>
      <p:ext uri="{BB962C8B-B14F-4D97-AF65-F5344CB8AC3E}">
        <p14:creationId xmlns:p14="http://schemas.microsoft.com/office/powerpoint/2010/main" val="8345746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F79C30-2685-45D6-A7CE-9C5CC4ECF785}"/>
              </a:ext>
            </a:extLst>
          </p:cNvPr>
          <p:cNvPicPr>
            <a:picLocks noChangeAspect="1"/>
          </p:cNvPicPr>
          <p:nvPr/>
        </p:nvPicPr>
        <p:blipFill rotWithShape="1">
          <a:blip r:embed="rId2"/>
          <a:srcRect l="18282" t="16219" r="19432" b="7264"/>
          <a:stretch/>
        </p:blipFill>
        <p:spPr>
          <a:xfrm>
            <a:off x="-1" y="-1"/>
            <a:ext cx="10001839" cy="6911287"/>
          </a:xfrm>
          <a:prstGeom prst="rect">
            <a:avLst/>
          </a:prstGeom>
        </p:spPr>
      </p:pic>
      <p:pic>
        <p:nvPicPr>
          <p:cNvPr id="3" name="Picture 2">
            <a:extLst>
              <a:ext uri="{FF2B5EF4-FFF2-40B4-BE49-F238E27FC236}">
                <a16:creationId xmlns:a16="http://schemas.microsoft.com/office/drawing/2014/main" id="{C49DCB7A-3AF6-4272-8FF5-C66ACEFF84DA}"/>
              </a:ext>
            </a:extLst>
          </p:cNvPr>
          <p:cNvPicPr>
            <a:picLocks noChangeAspect="1"/>
          </p:cNvPicPr>
          <p:nvPr/>
        </p:nvPicPr>
        <p:blipFill rotWithShape="1">
          <a:blip r:embed="rId3"/>
          <a:srcRect r="17408" b="56957"/>
          <a:stretch/>
        </p:blipFill>
        <p:spPr>
          <a:xfrm>
            <a:off x="0" y="141453"/>
            <a:ext cx="1187778" cy="1204224"/>
          </a:xfrm>
          <a:prstGeom prst="rect">
            <a:avLst/>
          </a:prstGeom>
        </p:spPr>
      </p:pic>
    </p:spTree>
    <p:extLst>
      <p:ext uri="{BB962C8B-B14F-4D97-AF65-F5344CB8AC3E}">
        <p14:creationId xmlns:p14="http://schemas.microsoft.com/office/powerpoint/2010/main" val="26597411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Task 1 and 2 in your booklet </a:t>
            </a:r>
          </a:p>
        </p:txBody>
      </p:sp>
      <p:sp>
        <p:nvSpPr>
          <p:cNvPr id="3" name="Content Placeholder 2"/>
          <p:cNvSpPr>
            <a:spLocks noGrp="1"/>
          </p:cNvSpPr>
          <p:nvPr>
            <p:ph idx="1"/>
          </p:nvPr>
        </p:nvSpPr>
        <p:spPr/>
        <p:txBody>
          <a:bodyPr/>
          <a:lstStyle/>
          <a:p>
            <a:pPr marL="514350" indent="-514350">
              <a:buFont typeface="+mj-lt"/>
              <a:buAutoNum type="arabicPeriod"/>
            </a:pPr>
            <a:r>
              <a:rPr lang="en-GB" dirty="0"/>
              <a:t>Labour Market</a:t>
            </a:r>
          </a:p>
          <a:p>
            <a:pPr marL="514350" indent="-514350">
              <a:buFont typeface="+mj-lt"/>
              <a:buAutoNum type="arabicPeriod"/>
            </a:pPr>
            <a:r>
              <a:rPr lang="en-GB" dirty="0"/>
              <a:t>LMI </a:t>
            </a:r>
          </a:p>
          <a:p>
            <a:pPr marL="514350" indent="-514350">
              <a:buFont typeface="+mj-lt"/>
              <a:buAutoNum type="arabicPeriod"/>
            </a:pPr>
            <a:r>
              <a:rPr lang="en-GB" dirty="0"/>
              <a:t>Sector</a:t>
            </a:r>
          </a:p>
          <a:p>
            <a:pPr marL="514350" indent="-514350">
              <a:buFont typeface="+mj-lt"/>
              <a:buAutoNum type="arabicPeriod"/>
            </a:pPr>
            <a:r>
              <a:rPr lang="en-GB" dirty="0"/>
              <a:t>Industry</a:t>
            </a:r>
          </a:p>
          <a:p>
            <a:pPr marL="514350" indent="-514350">
              <a:buFont typeface="+mj-lt"/>
              <a:buAutoNum type="arabicPeriod"/>
            </a:pPr>
            <a:r>
              <a:rPr lang="en-GB" dirty="0"/>
              <a:t>Career</a:t>
            </a:r>
          </a:p>
          <a:p>
            <a:pPr marL="514350" indent="-514350">
              <a:buFont typeface="+mj-lt"/>
              <a:buAutoNum type="arabicPeriod"/>
            </a:pPr>
            <a:r>
              <a:rPr lang="en-GB" dirty="0"/>
              <a:t>Job Role</a:t>
            </a:r>
          </a:p>
        </p:txBody>
      </p:sp>
      <p:sp>
        <p:nvSpPr>
          <p:cNvPr id="4" name="Oval 3"/>
          <p:cNvSpPr/>
          <p:nvPr/>
        </p:nvSpPr>
        <p:spPr>
          <a:xfrm>
            <a:off x="5542961" y="1979629"/>
            <a:ext cx="5549912" cy="2564662"/>
          </a:xfrm>
          <a:prstGeom prst="ellipse">
            <a:avLst/>
          </a:prstGeom>
          <a:solidFill>
            <a:srgbClr val="0070C0"/>
          </a:solidFill>
          <a:ln>
            <a:solidFill>
              <a:srgbClr val="00B9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t>Complete the section in on your worksheet matching the definitions to the key words</a:t>
            </a:r>
            <a:r>
              <a:rPr lang="en-GB" dirty="0"/>
              <a:t>.</a:t>
            </a:r>
          </a:p>
        </p:txBody>
      </p:sp>
      <p:pic>
        <p:nvPicPr>
          <p:cNvPr id="5" name="Picture 4">
            <a:extLst>
              <a:ext uri="{FF2B5EF4-FFF2-40B4-BE49-F238E27FC236}">
                <a16:creationId xmlns:a16="http://schemas.microsoft.com/office/drawing/2014/main" id="{127BD228-610A-443F-84AB-96E0F4744B41}"/>
              </a:ext>
            </a:extLst>
          </p:cNvPr>
          <p:cNvPicPr>
            <a:picLocks noChangeAspect="1"/>
          </p:cNvPicPr>
          <p:nvPr/>
        </p:nvPicPr>
        <p:blipFill rotWithShape="1">
          <a:blip r:embed="rId2"/>
          <a:srcRect r="17408" b="56957"/>
          <a:stretch/>
        </p:blipFill>
        <p:spPr>
          <a:xfrm>
            <a:off x="8849360" y="230188"/>
            <a:ext cx="1187778" cy="1204224"/>
          </a:xfrm>
          <a:prstGeom prst="rect">
            <a:avLst/>
          </a:prstGeom>
        </p:spPr>
      </p:pic>
    </p:spTree>
    <p:extLst>
      <p:ext uri="{BB962C8B-B14F-4D97-AF65-F5344CB8AC3E}">
        <p14:creationId xmlns:p14="http://schemas.microsoft.com/office/powerpoint/2010/main" val="8827849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Definitions</a:t>
            </a:r>
          </a:p>
        </p:txBody>
      </p:sp>
      <p:sp>
        <p:nvSpPr>
          <p:cNvPr id="3" name="Rounded Rectangle 2"/>
          <p:cNvSpPr/>
          <p:nvPr/>
        </p:nvSpPr>
        <p:spPr>
          <a:xfrm>
            <a:off x="6326909" y="4825161"/>
            <a:ext cx="4656962" cy="12741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The number of people in a location who are able/willing to work and the number/type of jobs open to them.</a:t>
            </a:r>
          </a:p>
        </p:txBody>
      </p:sp>
      <p:sp>
        <p:nvSpPr>
          <p:cNvPr id="4" name="Rounded Rectangle 3"/>
          <p:cNvSpPr/>
          <p:nvPr/>
        </p:nvSpPr>
        <p:spPr>
          <a:xfrm>
            <a:off x="838327" y="3170917"/>
            <a:ext cx="4479510" cy="12741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Labour Market Information: useful information used to inform careers decisions.</a:t>
            </a:r>
          </a:p>
        </p:txBody>
      </p:sp>
      <p:sp>
        <p:nvSpPr>
          <p:cNvPr id="5" name="Rounded Rectangle 4"/>
          <p:cNvSpPr/>
          <p:nvPr/>
        </p:nvSpPr>
        <p:spPr>
          <a:xfrm>
            <a:off x="6326909" y="3168526"/>
            <a:ext cx="4657436" cy="12741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The job or series of jobs you do over the course of your working life, especially if you continue to get better jobs and progress to more senior positions.</a:t>
            </a:r>
          </a:p>
        </p:txBody>
      </p:sp>
      <p:sp>
        <p:nvSpPr>
          <p:cNvPr id="6" name="Rounded Rectangle 5"/>
          <p:cNvSpPr/>
          <p:nvPr/>
        </p:nvSpPr>
        <p:spPr>
          <a:xfrm>
            <a:off x="6326909" y="1557420"/>
            <a:ext cx="4651172" cy="12741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A broad section of the economy under which a wide range of different companies can be categorized i.e. health, transport or leisure.</a:t>
            </a:r>
          </a:p>
        </p:txBody>
      </p:sp>
      <p:sp>
        <p:nvSpPr>
          <p:cNvPr id="7" name="Rounded Rectangle 6"/>
          <p:cNvSpPr/>
          <p:nvPr/>
        </p:nvSpPr>
        <p:spPr>
          <a:xfrm>
            <a:off x="838200" y="1557420"/>
            <a:ext cx="4479637" cy="12741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A collection of companies/businesses that carry out very similar business activities.</a:t>
            </a:r>
          </a:p>
        </p:txBody>
      </p:sp>
      <p:sp>
        <p:nvSpPr>
          <p:cNvPr id="8" name="Rounded Rectangle 7"/>
          <p:cNvSpPr/>
          <p:nvPr/>
        </p:nvSpPr>
        <p:spPr>
          <a:xfrm>
            <a:off x="838327" y="4822474"/>
            <a:ext cx="4479510" cy="12741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 A detailed description of what a person does in their specific job including key tasks and responsibilities.</a:t>
            </a:r>
          </a:p>
        </p:txBody>
      </p:sp>
      <p:pic>
        <p:nvPicPr>
          <p:cNvPr id="9" name="Picture 8">
            <a:extLst>
              <a:ext uri="{FF2B5EF4-FFF2-40B4-BE49-F238E27FC236}">
                <a16:creationId xmlns:a16="http://schemas.microsoft.com/office/drawing/2014/main" id="{2B184B72-4CB3-4527-8208-244893F1A0E0}"/>
              </a:ext>
            </a:extLst>
          </p:cNvPr>
          <p:cNvPicPr>
            <a:picLocks noChangeAspect="1"/>
          </p:cNvPicPr>
          <p:nvPr/>
        </p:nvPicPr>
        <p:blipFill rotWithShape="1">
          <a:blip r:embed="rId2"/>
          <a:srcRect r="17408" b="56957"/>
          <a:stretch/>
        </p:blipFill>
        <p:spPr>
          <a:xfrm>
            <a:off x="10166022" y="184736"/>
            <a:ext cx="1187778" cy="1204224"/>
          </a:xfrm>
          <a:prstGeom prst="rect">
            <a:avLst/>
          </a:prstGeom>
        </p:spPr>
      </p:pic>
    </p:spTree>
    <p:extLst>
      <p:ext uri="{BB962C8B-B14F-4D97-AF65-F5344CB8AC3E}">
        <p14:creationId xmlns:p14="http://schemas.microsoft.com/office/powerpoint/2010/main" val="20732143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Answers</a:t>
            </a:r>
          </a:p>
        </p:txBody>
      </p:sp>
      <p:sp>
        <p:nvSpPr>
          <p:cNvPr id="3" name="Rounded Rectangle 2"/>
          <p:cNvSpPr/>
          <p:nvPr/>
        </p:nvSpPr>
        <p:spPr>
          <a:xfrm>
            <a:off x="6326909" y="4825161"/>
            <a:ext cx="4656962" cy="12741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1. The number of people in a location who are able/willing to work and the number/type of jobs open to them.</a:t>
            </a:r>
          </a:p>
        </p:txBody>
      </p:sp>
      <p:sp>
        <p:nvSpPr>
          <p:cNvPr id="4" name="Rounded Rectangle 3"/>
          <p:cNvSpPr/>
          <p:nvPr/>
        </p:nvSpPr>
        <p:spPr>
          <a:xfrm>
            <a:off x="838327" y="3170917"/>
            <a:ext cx="4479510" cy="12741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2. Labour Market Information: useful information used to inform careers decisions.</a:t>
            </a:r>
          </a:p>
        </p:txBody>
      </p:sp>
      <p:sp>
        <p:nvSpPr>
          <p:cNvPr id="5" name="Rounded Rectangle 4"/>
          <p:cNvSpPr/>
          <p:nvPr/>
        </p:nvSpPr>
        <p:spPr>
          <a:xfrm>
            <a:off x="6326909" y="3168526"/>
            <a:ext cx="4657436" cy="12741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5. The job or series of jobs you do over the course of your working life, especially if you continue to get better jobs and progress to more senior positions.</a:t>
            </a:r>
          </a:p>
        </p:txBody>
      </p:sp>
      <p:sp>
        <p:nvSpPr>
          <p:cNvPr id="6" name="Rounded Rectangle 5"/>
          <p:cNvSpPr/>
          <p:nvPr/>
        </p:nvSpPr>
        <p:spPr>
          <a:xfrm>
            <a:off x="6326909" y="1557420"/>
            <a:ext cx="4651172" cy="12741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3. A broad section of the economy under which a wide range of different companies can be categorized i.e. health, transport or leisure.</a:t>
            </a:r>
          </a:p>
        </p:txBody>
      </p:sp>
      <p:sp>
        <p:nvSpPr>
          <p:cNvPr id="7" name="Rounded Rectangle 6"/>
          <p:cNvSpPr/>
          <p:nvPr/>
        </p:nvSpPr>
        <p:spPr>
          <a:xfrm>
            <a:off x="838200" y="1557420"/>
            <a:ext cx="4479637" cy="12741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4. A collection of companies/businesses that carry out very similar business activities.</a:t>
            </a:r>
            <a:endParaRPr lang="en-US"/>
          </a:p>
        </p:txBody>
      </p:sp>
      <p:sp>
        <p:nvSpPr>
          <p:cNvPr id="8" name="Rounded Rectangle 7"/>
          <p:cNvSpPr/>
          <p:nvPr/>
        </p:nvSpPr>
        <p:spPr>
          <a:xfrm>
            <a:off x="838327" y="4822474"/>
            <a:ext cx="4479510" cy="12741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6. A detailed description of what a person does in their specific job including key tasks and responsibilities.</a:t>
            </a:r>
          </a:p>
        </p:txBody>
      </p:sp>
      <p:pic>
        <p:nvPicPr>
          <p:cNvPr id="9" name="Picture 8">
            <a:extLst>
              <a:ext uri="{FF2B5EF4-FFF2-40B4-BE49-F238E27FC236}">
                <a16:creationId xmlns:a16="http://schemas.microsoft.com/office/drawing/2014/main" id="{F6E7D571-518F-4300-87CA-6B7E5CD793AE}"/>
              </a:ext>
            </a:extLst>
          </p:cNvPr>
          <p:cNvPicPr>
            <a:picLocks noChangeAspect="1"/>
          </p:cNvPicPr>
          <p:nvPr/>
        </p:nvPicPr>
        <p:blipFill rotWithShape="1">
          <a:blip r:embed="rId2"/>
          <a:srcRect r="17408" b="56957"/>
          <a:stretch/>
        </p:blipFill>
        <p:spPr>
          <a:xfrm>
            <a:off x="10759911" y="184736"/>
            <a:ext cx="1187778" cy="1204224"/>
          </a:xfrm>
          <a:prstGeom prst="rect">
            <a:avLst/>
          </a:prstGeom>
        </p:spPr>
      </p:pic>
    </p:spTree>
    <p:extLst>
      <p:ext uri="{BB962C8B-B14F-4D97-AF65-F5344CB8AC3E}">
        <p14:creationId xmlns:p14="http://schemas.microsoft.com/office/powerpoint/2010/main" val="36012874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D8067-EC7E-44F7-8884-B2A363467DC4}"/>
              </a:ext>
            </a:extLst>
          </p:cNvPr>
          <p:cNvSpPr>
            <a:spLocks noGrp="1"/>
          </p:cNvSpPr>
          <p:nvPr>
            <p:ph type="title"/>
          </p:nvPr>
        </p:nvSpPr>
        <p:spPr>
          <a:solidFill>
            <a:schemeClr val="accent1">
              <a:lumMod val="20000"/>
              <a:lumOff val="80000"/>
            </a:schemeClr>
          </a:solidFill>
          <a:ln>
            <a:solidFill>
              <a:schemeClr val="accent1"/>
            </a:solidFill>
          </a:ln>
        </p:spPr>
        <p:txBody>
          <a:bodyPr/>
          <a:lstStyle/>
          <a:p>
            <a:pPr algn="ctr"/>
            <a:r>
              <a:rPr lang="en-GB" b="1" dirty="0"/>
              <a:t>What industries can you think of that are locally based to Frankley?</a:t>
            </a:r>
          </a:p>
        </p:txBody>
      </p:sp>
      <p:sp>
        <p:nvSpPr>
          <p:cNvPr id="3" name="Content Placeholder 2">
            <a:extLst>
              <a:ext uri="{FF2B5EF4-FFF2-40B4-BE49-F238E27FC236}">
                <a16:creationId xmlns:a16="http://schemas.microsoft.com/office/drawing/2014/main" id="{A036A60A-B725-4EA2-8DA9-8599A38B8679}"/>
              </a:ext>
            </a:extLst>
          </p:cNvPr>
          <p:cNvSpPr>
            <a:spLocks noGrp="1"/>
          </p:cNvSpPr>
          <p:nvPr>
            <p:ph idx="1"/>
          </p:nvPr>
        </p:nvSpPr>
        <p:spPr>
          <a:xfrm>
            <a:off x="838200" y="1825625"/>
            <a:ext cx="10515600" cy="4351338"/>
          </a:xfrm>
        </p:spPr>
        <p:txBody>
          <a:bodyPr/>
          <a:lstStyle/>
          <a:p>
            <a:endParaRPr lang="en-GB" dirty="0"/>
          </a:p>
          <a:p>
            <a:pPr marL="0" indent="0">
              <a:buNone/>
            </a:pPr>
            <a:endParaRPr lang="en-GB" dirty="0"/>
          </a:p>
        </p:txBody>
      </p:sp>
      <p:sp>
        <p:nvSpPr>
          <p:cNvPr id="5" name="Title 1">
            <a:extLst>
              <a:ext uri="{FF2B5EF4-FFF2-40B4-BE49-F238E27FC236}">
                <a16:creationId xmlns:a16="http://schemas.microsoft.com/office/drawing/2014/main" id="{F1242F0D-0973-4A33-B4E5-E1164F9C9558}"/>
              </a:ext>
            </a:extLst>
          </p:cNvPr>
          <p:cNvSpPr txBox="1">
            <a:spLocks/>
          </p:cNvSpPr>
          <p:nvPr/>
        </p:nvSpPr>
        <p:spPr>
          <a:xfrm>
            <a:off x="838200" y="2463283"/>
            <a:ext cx="10515600" cy="1325563"/>
          </a:xfrm>
          <a:prstGeom prst="rect">
            <a:avLst/>
          </a:prstGeom>
          <a:solidFill>
            <a:schemeClr val="accent1">
              <a:lumMod val="20000"/>
              <a:lumOff val="80000"/>
            </a:schemeClr>
          </a:solidFill>
          <a:ln>
            <a:solidFill>
              <a:schemeClr val="accent1"/>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b="1" dirty="0"/>
              <a:t>Now think of what  industries there are in </a:t>
            </a:r>
            <a:r>
              <a:rPr lang="en-GB" b="1"/>
              <a:t>Birmingham?</a:t>
            </a:r>
          </a:p>
        </p:txBody>
      </p:sp>
      <p:pic>
        <p:nvPicPr>
          <p:cNvPr id="6" name="Picture 5">
            <a:extLst>
              <a:ext uri="{FF2B5EF4-FFF2-40B4-BE49-F238E27FC236}">
                <a16:creationId xmlns:a16="http://schemas.microsoft.com/office/drawing/2014/main" id="{A31BA2C9-2E6A-4D53-8A8C-CC7ED05B9A56}"/>
              </a:ext>
            </a:extLst>
          </p:cNvPr>
          <p:cNvPicPr>
            <a:picLocks noChangeAspect="1"/>
          </p:cNvPicPr>
          <p:nvPr/>
        </p:nvPicPr>
        <p:blipFill rotWithShape="1">
          <a:blip r:embed="rId2"/>
          <a:srcRect r="17408" b="56957"/>
          <a:stretch/>
        </p:blipFill>
        <p:spPr>
          <a:xfrm>
            <a:off x="0" y="141453"/>
            <a:ext cx="1187778" cy="1204224"/>
          </a:xfrm>
          <a:prstGeom prst="rect">
            <a:avLst/>
          </a:prstGeom>
        </p:spPr>
      </p:pic>
    </p:spTree>
    <p:extLst>
      <p:ext uri="{BB962C8B-B14F-4D97-AF65-F5344CB8AC3E}">
        <p14:creationId xmlns:p14="http://schemas.microsoft.com/office/powerpoint/2010/main" val="12261778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798F9-85FC-47B9-BF56-DFC58C1BC629}"/>
              </a:ext>
            </a:extLst>
          </p:cNvPr>
          <p:cNvSpPr>
            <a:spLocks noGrp="1"/>
          </p:cNvSpPr>
          <p:nvPr>
            <p:ph type="title"/>
          </p:nvPr>
        </p:nvSpPr>
        <p:spPr/>
        <p:txBody>
          <a:bodyPr>
            <a:normAutofit fontScale="90000"/>
          </a:bodyPr>
          <a:lstStyle/>
          <a:p>
            <a:br>
              <a:rPr lang="en-GB" b="1" dirty="0"/>
            </a:br>
            <a:br>
              <a:rPr lang="en-GB" b="1" dirty="0"/>
            </a:br>
            <a:br>
              <a:rPr lang="en-GB" b="1" dirty="0"/>
            </a:br>
            <a:br>
              <a:rPr lang="en-GB" b="1" dirty="0"/>
            </a:br>
            <a:r>
              <a:rPr lang="en-GB" b="1" dirty="0"/>
              <a:t>Learning from labour market information</a:t>
            </a:r>
            <a:br>
              <a:rPr lang="en-GB" b="1" dirty="0"/>
            </a:br>
            <a:br>
              <a:rPr lang="en-GB" b="1" dirty="0"/>
            </a:br>
            <a:br>
              <a:rPr lang="en-GB" b="1" dirty="0"/>
            </a:br>
            <a:br>
              <a:rPr lang="en-GB" b="1" dirty="0"/>
            </a:br>
            <a:endParaRPr lang="en-GB" b="1" dirty="0"/>
          </a:p>
        </p:txBody>
      </p:sp>
      <p:sp>
        <p:nvSpPr>
          <p:cNvPr id="7" name="Rectangle 6">
            <a:extLst>
              <a:ext uri="{FF2B5EF4-FFF2-40B4-BE49-F238E27FC236}">
                <a16:creationId xmlns:a16="http://schemas.microsoft.com/office/drawing/2014/main" id="{3A2315D5-098C-4B13-A00B-84BA2BD67955}"/>
              </a:ext>
            </a:extLst>
          </p:cNvPr>
          <p:cNvSpPr/>
          <p:nvPr/>
        </p:nvSpPr>
        <p:spPr>
          <a:xfrm>
            <a:off x="1225884" y="6090083"/>
            <a:ext cx="3495252" cy="646331"/>
          </a:xfrm>
          <a:prstGeom prst="rect">
            <a:avLst/>
          </a:prstGeom>
        </p:spPr>
        <p:txBody>
          <a:bodyPr wrap="none">
            <a:spAutoFit/>
          </a:bodyPr>
          <a:lstStyle/>
          <a:p>
            <a:r>
              <a:rPr lang="en-GB" dirty="0">
                <a:hlinkClick r:id="rId2"/>
              </a:rPr>
              <a:t>https://bwa.kevibham.org/careers/</a:t>
            </a:r>
            <a:endParaRPr lang="en-GB" dirty="0"/>
          </a:p>
          <a:p>
            <a:endParaRPr lang="en-GB" dirty="0"/>
          </a:p>
        </p:txBody>
      </p:sp>
      <p:pic>
        <p:nvPicPr>
          <p:cNvPr id="3" name="Picture 2">
            <a:hlinkClick r:id="rId3"/>
            <a:extLst>
              <a:ext uri="{FF2B5EF4-FFF2-40B4-BE49-F238E27FC236}">
                <a16:creationId xmlns:a16="http://schemas.microsoft.com/office/drawing/2014/main" id="{9841C52A-8E65-4214-BF8C-C48F20249FE5}"/>
              </a:ext>
            </a:extLst>
          </p:cNvPr>
          <p:cNvPicPr>
            <a:picLocks noChangeAspect="1"/>
          </p:cNvPicPr>
          <p:nvPr/>
        </p:nvPicPr>
        <p:blipFill rotWithShape="1">
          <a:blip r:embed="rId4"/>
          <a:srcRect l="4407" t="21031" r="39150" b="21374"/>
          <a:stretch/>
        </p:blipFill>
        <p:spPr>
          <a:xfrm>
            <a:off x="2177590" y="1885360"/>
            <a:ext cx="6693031" cy="3841618"/>
          </a:xfrm>
          <a:prstGeom prst="rect">
            <a:avLst/>
          </a:prstGeom>
        </p:spPr>
      </p:pic>
      <p:pic>
        <p:nvPicPr>
          <p:cNvPr id="5" name="Picture 4">
            <a:extLst>
              <a:ext uri="{FF2B5EF4-FFF2-40B4-BE49-F238E27FC236}">
                <a16:creationId xmlns:a16="http://schemas.microsoft.com/office/drawing/2014/main" id="{0ABBF3AB-86B5-4194-8660-4AF57B65CF68}"/>
              </a:ext>
            </a:extLst>
          </p:cNvPr>
          <p:cNvPicPr>
            <a:picLocks noChangeAspect="1"/>
          </p:cNvPicPr>
          <p:nvPr/>
        </p:nvPicPr>
        <p:blipFill rotWithShape="1">
          <a:blip r:embed="rId5"/>
          <a:srcRect r="17408" b="56957"/>
          <a:stretch/>
        </p:blipFill>
        <p:spPr>
          <a:xfrm>
            <a:off x="9621520" y="283693"/>
            <a:ext cx="1187778" cy="1204224"/>
          </a:xfrm>
          <a:prstGeom prst="rect">
            <a:avLst/>
          </a:prstGeom>
        </p:spPr>
      </p:pic>
    </p:spTree>
    <p:extLst>
      <p:ext uri="{BB962C8B-B14F-4D97-AF65-F5344CB8AC3E}">
        <p14:creationId xmlns:p14="http://schemas.microsoft.com/office/powerpoint/2010/main" val="30316798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798F9-85FC-47B9-BF56-DFC58C1BC629}"/>
              </a:ext>
            </a:extLst>
          </p:cNvPr>
          <p:cNvSpPr>
            <a:spLocks noGrp="1"/>
          </p:cNvSpPr>
          <p:nvPr>
            <p:ph type="title"/>
          </p:nvPr>
        </p:nvSpPr>
        <p:spPr>
          <a:xfrm>
            <a:off x="838200" y="365125"/>
            <a:ext cx="5675722" cy="1325563"/>
          </a:xfrm>
        </p:spPr>
        <p:txBody>
          <a:bodyPr>
            <a:normAutofit fontScale="90000"/>
          </a:bodyPr>
          <a:lstStyle/>
          <a:p>
            <a:br>
              <a:rPr lang="en-GB" b="1" dirty="0"/>
            </a:br>
            <a:br>
              <a:rPr lang="en-GB" b="1" dirty="0"/>
            </a:br>
            <a:br>
              <a:rPr lang="en-GB" b="1" dirty="0"/>
            </a:br>
            <a:r>
              <a:rPr lang="en-GB" b="1" dirty="0"/>
              <a:t>Where can you find local labour market information </a:t>
            </a:r>
            <a:br>
              <a:rPr lang="en-GB" b="1" dirty="0"/>
            </a:br>
            <a:br>
              <a:rPr lang="en-GB" b="1" dirty="0"/>
            </a:br>
            <a:br>
              <a:rPr lang="en-GB" b="1" dirty="0"/>
            </a:br>
            <a:br>
              <a:rPr lang="en-GB" b="1" dirty="0"/>
            </a:br>
            <a:endParaRPr lang="en-GB" b="1" dirty="0"/>
          </a:p>
        </p:txBody>
      </p:sp>
      <p:sp>
        <p:nvSpPr>
          <p:cNvPr id="5" name="Content Placeholder 4">
            <a:extLst>
              <a:ext uri="{FF2B5EF4-FFF2-40B4-BE49-F238E27FC236}">
                <a16:creationId xmlns:a16="http://schemas.microsoft.com/office/drawing/2014/main" id="{2A77663C-229C-46A0-BF8F-182AA894ABBD}"/>
              </a:ext>
            </a:extLst>
          </p:cNvPr>
          <p:cNvSpPr>
            <a:spLocks noGrp="1"/>
          </p:cNvSpPr>
          <p:nvPr>
            <p:ph idx="1"/>
          </p:nvPr>
        </p:nvSpPr>
        <p:spPr/>
        <p:txBody>
          <a:bodyPr>
            <a:normAutofit fontScale="92500" lnSpcReduction="10000"/>
          </a:bodyPr>
          <a:lstStyle/>
          <a:p>
            <a:r>
              <a:rPr lang="en-GB" dirty="0"/>
              <a:t>National Careers Service </a:t>
            </a:r>
          </a:p>
          <a:p>
            <a:r>
              <a:rPr lang="en-GB" dirty="0"/>
              <a:t>Our school website</a:t>
            </a:r>
          </a:p>
          <a:p>
            <a:r>
              <a:rPr lang="en-GB" dirty="0"/>
              <a:t>Local newspapers</a:t>
            </a:r>
          </a:p>
          <a:p>
            <a:r>
              <a:rPr lang="en-GB" dirty="0"/>
              <a:t>Recruitment websites</a:t>
            </a:r>
          </a:p>
          <a:p>
            <a:pPr lvl="1"/>
            <a:r>
              <a:rPr lang="en-GB" dirty="0"/>
              <a:t>Indeed</a:t>
            </a:r>
          </a:p>
          <a:p>
            <a:pPr lvl="1"/>
            <a:r>
              <a:rPr lang="en-GB" dirty="0"/>
              <a:t>Total jobs</a:t>
            </a:r>
          </a:p>
          <a:p>
            <a:pPr lvl="1"/>
            <a:r>
              <a:rPr lang="en-GB" dirty="0"/>
              <a:t>Reed </a:t>
            </a:r>
          </a:p>
          <a:p>
            <a:r>
              <a:rPr lang="en-GB" dirty="0"/>
              <a:t>Directories i.e. yell.com</a:t>
            </a:r>
          </a:p>
          <a:p>
            <a:r>
              <a:rPr lang="en-GB" dirty="0"/>
              <a:t>Social Media</a:t>
            </a:r>
          </a:p>
          <a:p>
            <a:pPr lvl="1"/>
            <a:r>
              <a:rPr lang="en-GB" dirty="0"/>
              <a:t>LinkedIn</a:t>
            </a:r>
          </a:p>
          <a:p>
            <a:pPr lvl="1"/>
            <a:r>
              <a:rPr lang="en-GB" dirty="0"/>
              <a:t>Twitter </a:t>
            </a:r>
          </a:p>
        </p:txBody>
      </p:sp>
      <p:pic>
        <p:nvPicPr>
          <p:cNvPr id="9" name="Picture 8">
            <a:extLst>
              <a:ext uri="{FF2B5EF4-FFF2-40B4-BE49-F238E27FC236}">
                <a16:creationId xmlns:a16="http://schemas.microsoft.com/office/drawing/2014/main" id="{5632408B-65FE-4D82-A80F-76DFCDDD55E6}"/>
              </a:ext>
            </a:extLst>
          </p:cNvPr>
          <p:cNvPicPr>
            <a:picLocks noChangeAspect="1"/>
          </p:cNvPicPr>
          <p:nvPr/>
        </p:nvPicPr>
        <p:blipFill rotWithShape="1">
          <a:blip r:embed="rId2"/>
          <a:srcRect l="33446" t="14234" r="34425" b="6487"/>
          <a:stretch/>
        </p:blipFill>
        <p:spPr>
          <a:xfrm>
            <a:off x="6981568" y="103070"/>
            <a:ext cx="4792362" cy="6651859"/>
          </a:xfrm>
          <a:prstGeom prst="rect">
            <a:avLst/>
          </a:prstGeom>
        </p:spPr>
      </p:pic>
      <p:sp>
        <p:nvSpPr>
          <p:cNvPr id="7" name="Rectangle 6">
            <a:extLst>
              <a:ext uri="{FF2B5EF4-FFF2-40B4-BE49-F238E27FC236}">
                <a16:creationId xmlns:a16="http://schemas.microsoft.com/office/drawing/2014/main" id="{3A2315D5-098C-4B13-A00B-84BA2BD67955}"/>
              </a:ext>
            </a:extLst>
          </p:cNvPr>
          <p:cNvSpPr/>
          <p:nvPr/>
        </p:nvSpPr>
        <p:spPr>
          <a:xfrm>
            <a:off x="3018670" y="6311900"/>
            <a:ext cx="3495252" cy="646331"/>
          </a:xfrm>
          <a:prstGeom prst="rect">
            <a:avLst/>
          </a:prstGeom>
        </p:spPr>
        <p:txBody>
          <a:bodyPr wrap="none">
            <a:spAutoFit/>
          </a:bodyPr>
          <a:lstStyle/>
          <a:p>
            <a:r>
              <a:rPr lang="en-GB" dirty="0">
                <a:hlinkClick r:id="rId3"/>
              </a:rPr>
              <a:t>https://bwa.kevibham.org/careers/</a:t>
            </a:r>
            <a:endParaRPr lang="en-GB" dirty="0"/>
          </a:p>
          <a:p>
            <a:endParaRPr lang="en-GB" dirty="0"/>
          </a:p>
        </p:txBody>
      </p:sp>
      <p:pic>
        <p:nvPicPr>
          <p:cNvPr id="6" name="Picture 5">
            <a:extLst>
              <a:ext uri="{FF2B5EF4-FFF2-40B4-BE49-F238E27FC236}">
                <a16:creationId xmlns:a16="http://schemas.microsoft.com/office/drawing/2014/main" id="{B26EFB7A-315B-4A72-965A-5DCC042B6656}"/>
              </a:ext>
            </a:extLst>
          </p:cNvPr>
          <p:cNvPicPr>
            <a:picLocks noChangeAspect="1"/>
          </p:cNvPicPr>
          <p:nvPr/>
        </p:nvPicPr>
        <p:blipFill rotWithShape="1">
          <a:blip r:embed="rId4"/>
          <a:srcRect r="17408" b="56957"/>
          <a:stretch/>
        </p:blipFill>
        <p:spPr>
          <a:xfrm>
            <a:off x="5536209" y="1543533"/>
            <a:ext cx="1187778" cy="1204224"/>
          </a:xfrm>
          <a:prstGeom prst="rect">
            <a:avLst/>
          </a:prstGeom>
        </p:spPr>
      </p:pic>
    </p:spTree>
    <p:extLst>
      <p:ext uri="{BB962C8B-B14F-4D97-AF65-F5344CB8AC3E}">
        <p14:creationId xmlns:p14="http://schemas.microsoft.com/office/powerpoint/2010/main" val="19986517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8D612-082F-4632-AFD7-166FB2AD7C3F}"/>
              </a:ext>
            </a:extLst>
          </p:cNvPr>
          <p:cNvSpPr>
            <a:spLocks noGrp="1"/>
          </p:cNvSpPr>
          <p:nvPr>
            <p:ph type="title"/>
          </p:nvPr>
        </p:nvSpPr>
        <p:spPr/>
        <p:txBody>
          <a:bodyPr/>
          <a:lstStyle/>
          <a:p>
            <a:r>
              <a:rPr lang="en-GB" b="1" i="1" dirty="0">
                <a:solidFill>
                  <a:srgbClr val="0070C0"/>
                </a:solidFill>
              </a:rPr>
              <a:t>Volunteer to read</a:t>
            </a:r>
            <a:br>
              <a:rPr lang="en-GB" b="1" dirty="0">
                <a:solidFill>
                  <a:srgbClr val="0070C0"/>
                </a:solidFill>
              </a:rPr>
            </a:br>
            <a:r>
              <a:rPr lang="en-GB" b="1" dirty="0">
                <a:solidFill>
                  <a:srgbClr val="0070C0"/>
                </a:solidFill>
              </a:rPr>
              <a:t>Local labour Market West Midlands</a:t>
            </a:r>
          </a:p>
        </p:txBody>
      </p:sp>
      <p:sp>
        <p:nvSpPr>
          <p:cNvPr id="3" name="Content Placeholder 2">
            <a:extLst>
              <a:ext uri="{FF2B5EF4-FFF2-40B4-BE49-F238E27FC236}">
                <a16:creationId xmlns:a16="http://schemas.microsoft.com/office/drawing/2014/main" id="{2BD5FD2D-DD53-457C-8963-BF8D8DAC679E}"/>
              </a:ext>
            </a:extLst>
          </p:cNvPr>
          <p:cNvSpPr>
            <a:spLocks noGrp="1"/>
          </p:cNvSpPr>
          <p:nvPr>
            <p:ph idx="1"/>
          </p:nvPr>
        </p:nvSpPr>
        <p:spPr/>
        <p:txBody>
          <a:bodyPr>
            <a:normAutofit fontScale="92500" lnSpcReduction="10000"/>
          </a:bodyPr>
          <a:lstStyle/>
          <a:p>
            <a:r>
              <a:rPr lang="en-GB" dirty="0"/>
              <a:t>Sectors set to</a:t>
            </a:r>
            <a:r>
              <a:rPr lang="en-GB" sz="4300" dirty="0"/>
              <a:t> </a:t>
            </a:r>
            <a:r>
              <a:rPr lang="en-GB" sz="5800" dirty="0"/>
              <a:t>g</a:t>
            </a:r>
            <a:r>
              <a:rPr lang="en-GB" sz="7100" dirty="0"/>
              <a:t>r</a:t>
            </a:r>
            <a:r>
              <a:rPr lang="en-GB" sz="7800" dirty="0"/>
              <a:t>o</a:t>
            </a:r>
            <a:r>
              <a:rPr lang="en-GB" sz="8600" dirty="0"/>
              <a:t>w</a:t>
            </a:r>
            <a:r>
              <a:rPr lang="en-GB" sz="4000" dirty="0"/>
              <a:t>	</a:t>
            </a:r>
          </a:p>
          <a:p>
            <a:pPr lvl="1"/>
            <a:r>
              <a:rPr lang="en-GB" dirty="0"/>
              <a:t>Construction</a:t>
            </a:r>
          </a:p>
          <a:p>
            <a:pPr lvl="1"/>
            <a:r>
              <a:rPr lang="en-GB" dirty="0"/>
              <a:t>Health and Social Work</a:t>
            </a:r>
          </a:p>
          <a:p>
            <a:pPr lvl="1"/>
            <a:r>
              <a:rPr lang="en-GB" dirty="0"/>
              <a:t>Support Services</a:t>
            </a:r>
          </a:p>
          <a:p>
            <a:pPr lvl="2"/>
            <a:r>
              <a:rPr lang="en-GB" i="1" dirty="0"/>
              <a:t>Support services are those function of organisation which does not generate main business. Support services provide internal support to the main business of organisation. Generally HR, Finance, Logistics, Admin and IT</a:t>
            </a:r>
          </a:p>
          <a:p>
            <a:pPr lvl="1"/>
            <a:r>
              <a:rPr lang="en-GB" dirty="0"/>
              <a:t>Transport and storage</a:t>
            </a:r>
          </a:p>
          <a:p>
            <a:pPr lvl="1"/>
            <a:r>
              <a:rPr lang="en-GB" dirty="0"/>
              <a:t>Professional Services</a:t>
            </a:r>
          </a:p>
          <a:p>
            <a:pPr lvl="2"/>
            <a:r>
              <a:rPr lang="en-GB" i="1" dirty="0"/>
              <a:t>Professional services firms exist in many different industries. They include lawyers, advertising professionals, architects, accountants, financial advisers, engineers, and consultants. </a:t>
            </a:r>
          </a:p>
        </p:txBody>
      </p:sp>
      <p:pic>
        <p:nvPicPr>
          <p:cNvPr id="4" name="Picture 3">
            <a:extLst>
              <a:ext uri="{FF2B5EF4-FFF2-40B4-BE49-F238E27FC236}">
                <a16:creationId xmlns:a16="http://schemas.microsoft.com/office/drawing/2014/main" id="{8F3D7E3D-9E0C-4FF7-A312-EE322758854D}"/>
              </a:ext>
            </a:extLst>
          </p:cNvPr>
          <p:cNvPicPr>
            <a:picLocks noChangeAspect="1"/>
          </p:cNvPicPr>
          <p:nvPr/>
        </p:nvPicPr>
        <p:blipFill rotWithShape="1">
          <a:blip r:embed="rId3"/>
          <a:srcRect r="17408" b="56957"/>
          <a:stretch/>
        </p:blipFill>
        <p:spPr>
          <a:xfrm>
            <a:off x="10525760" y="355282"/>
            <a:ext cx="1187778" cy="1204224"/>
          </a:xfrm>
          <a:prstGeom prst="rect">
            <a:avLst/>
          </a:prstGeom>
        </p:spPr>
      </p:pic>
    </p:spTree>
    <p:extLst>
      <p:ext uri="{BB962C8B-B14F-4D97-AF65-F5344CB8AC3E}">
        <p14:creationId xmlns:p14="http://schemas.microsoft.com/office/powerpoint/2010/main" val="36527677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0F7C6DB-0C42-4470-ABFC-72121AD41ED8}"/>
              </a:ext>
            </a:extLst>
          </p:cNvPr>
          <p:cNvPicPr>
            <a:picLocks noChangeAspect="1"/>
          </p:cNvPicPr>
          <p:nvPr/>
        </p:nvPicPr>
        <p:blipFill>
          <a:blip r:embed="rId2"/>
          <a:stretch>
            <a:fillRect/>
          </a:stretch>
        </p:blipFill>
        <p:spPr>
          <a:xfrm>
            <a:off x="4799183" y="2100859"/>
            <a:ext cx="6655530" cy="3800869"/>
          </a:xfrm>
          <a:prstGeom prst="rect">
            <a:avLst/>
          </a:prstGeom>
        </p:spPr>
      </p:pic>
      <p:sp>
        <p:nvSpPr>
          <p:cNvPr id="6" name="Content Placeholder 2">
            <a:extLst>
              <a:ext uri="{FF2B5EF4-FFF2-40B4-BE49-F238E27FC236}">
                <a16:creationId xmlns:a16="http://schemas.microsoft.com/office/drawing/2014/main" id="{1E6676FA-090B-4FB2-AC4D-1418A90E9A25}"/>
              </a:ext>
            </a:extLst>
          </p:cNvPr>
          <p:cNvSpPr>
            <a:spLocks noGrp="1"/>
          </p:cNvSpPr>
          <p:nvPr>
            <p:ph type="title"/>
          </p:nvPr>
        </p:nvSpPr>
        <p:spPr>
          <a:xfrm>
            <a:off x="838200" y="254000"/>
            <a:ext cx="10515600" cy="1325563"/>
          </a:xfrm>
        </p:spPr>
        <p:txBody>
          <a:bodyPr/>
          <a:lstStyle/>
          <a:p>
            <a:r>
              <a:rPr lang="en-GB" b="1" dirty="0"/>
              <a:t>And anything digital</a:t>
            </a:r>
          </a:p>
        </p:txBody>
      </p:sp>
      <p:pic>
        <p:nvPicPr>
          <p:cNvPr id="5" name="Picture 4">
            <a:extLst>
              <a:ext uri="{FF2B5EF4-FFF2-40B4-BE49-F238E27FC236}">
                <a16:creationId xmlns:a16="http://schemas.microsoft.com/office/drawing/2014/main" id="{C7605A02-A2B8-4A32-8F46-CE131E60331C}"/>
              </a:ext>
            </a:extLst>
          </p:cNvPr>
          <p:cNvPicPr>
            <a:picLocks noChangeAspect="1"/>
          </p:cNvPicPr>
          <p:nvPr/>
        </p:nvPicPr>
        <p:blipFill rotWithShape="1">
          <a:blip r:embed="rId3"/>
          <a:srcRect r="17408" b="56957"/>
          <a:stretch/>
        </p:blipFill>
        <p:spPr>
          <a:xfrm>
            <a:off x="10166022" y="314669"/>
            <a:ext cx="1187778" cy="1204224"/>
          </a:xfrm>
          <a:prstGeom prst="rect">
            <a:avLst/>
          </a:prstGeom>
        </p:spPr>
      </p:pic>
    </p:spTree>
    <p:extLst>
      <p:ext uri="{BB962C8B-B14F-4D97-AF65-F5344CB8AC3E}">
        <p14:creationId xmlns:p14="http://schemas.microsoft.com/office/powerpoint/2010/main" val="2804454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AE4C6-C935-4BEF-9F11-4542FF61EFB5}"/>
              </a:ext>
            </a:extLst>
          </p:cNvPr>
          <p:cNvSpPr>
            <a:spLocks noGrp="1"/>
          </p:cNvSpPr>
          <p:nvPr>
            <p:ph type="title"/>
          </p:nvPr>
        </p:nvSpPr>
        <p:spPr/>
        <p:txBody>
          <a:bodyPr>
            <a:normAutofit fontScale="90000"/>
          </a:bodyPr>
          <a:lstStyle/>
          <a:p>
            <a:r>
              <a:rPr lang="en-GB" i="1" dirty="0"/>
              <a:t>Volunteer to read</a:t>
            </a:r>
            <a:br>
              <a:rPr lang="en-GB" dirty="0"/>
            </a:br>
            <a:r>
              <a:rPr lang="en-GB" dirty="0"/>
              <a:t>Where are the jobs right now? </a:t>
            </a:r>
            <a:br>
              <a:rPr lang="en-GB" dirty="0"/>
            </a:br>
            <a:endParaRPr lang="en-GB" dirty="0">
              <a:ea typeface="Calibri Light"/>
              <a:cs typeface="Calibri Light"/>
            </a:endParaRPr>
          </a:p>
        </p:txBody>
      </p:sp>
      <p:sp>
        <p:nvSpPr>
          <p:cNvPr id="3" name="Content Placeholder 2">
            <a:extLst>
              <a:ext uri="{FF2B5EF4-FFF2-40B4-BE49-F238E27FC236}">
                <a16:creationId xmlns:a16="http://schemas.microsoft.com/office/drawing/2014/main" id="{138FBE4E-68FF-4C78-B7F8-80EE166FE44A}"/>
              </a:ext>
            </a:extLst>
          </p:cNvPr>
          <p:cNvSpPr>
            <a:spLocks noGrp="1"/>
          </p:cNvSpPr>
          <p:nvPr>
            <p:ph idx="1"/>
          </p:nvPr>
        </p:nvSpPr>
        <p:spPr/>
        <p:txBody>
          <a:bodyPr vert="horz" lIns="91440" tIns="45720" rIns="91440" bIns="45720" rtlCol="0" anchor="t">
            <a:normAutofit fontScale="92500" lnSpcReduction="20000"/>
          </a:bodyPr>
          <a:lstStyle/>
          <a:p>
            <a:r>
              <a:rPr lang="en-GB" b="1" dirty="0"/>
              <a:t>Wholesale and Retail</a:t>
            </a:r>
          </a:p>
          <a:p>
            <a:pPr marL="0" indent="0">
              <a:buNone/>
            </a:pPr>
            <a:r>
              <a:rPr lang="en-GB" dirty="0"/>
              <a:t>	As you will all know in terms of the high street this area has been 	impacted heavily by COVID and in next years labour Market 	information we would see this dip heavily</a:t>
            </a:r>
          </a:p>
          <a:p>
            <a:pPr marL="0" indent="0">
              <a:buNone/>
            </a:pPr>
            <a:r>
              <a:rPr lang="en-GB" dirty="0"/>
              <a:t>	However supermarket chains have all continued to grow and 	recruit 	during COVID</a:t>
            </a:r>
          </a:p>
          <a:p>
            <a:pPr marL="0" indent="0">
              <a:buNone/>
            </a:pPr>
            <a:endParaRPr lang="en-GB" b="1" dirty="0"/>
          </a:p>
          <a:p>
            <a:r>
              <a:rPr lang="en-GB" b="1" dirty="0"/>
              <a:t>Health and Social Care</a:t>
            </a:r>
          </a:p>
          <a:p>
            <a:r>
              <a:rPr lang="en-GB" b="1" dirty="0"/>
              <a:t>Manufacturing </a:t>
            </a:r>
          </a:p>
          <a:p>
            <a:r>
              <a:rPr lang="en-GB" b="1" dirty="0"/>
              <a:t>Education </a:t>
            </a:r>
          </a:p>
          <a:p>
            <a:r>
              <a:rPr lang="en-GB" b="1" dirty="0"/>
              <a:t>Administration </a:t>
            </a:r>
          </a:p>
          <a:p>
            <a:pPr marL="0" indent="0">
              <a:buNone/>
            </a:pPr>
            <a:endParaRPr lang="en-GB" dirty="0"/>
          </a:p>
          <a:p>
            <a:pPr marL="0" indent="0">
              <a:buNone/>
            </a:pPr>
            <a:endParaRPr lang="en-GB" dirty="0"/>
          </a:p>
        </p:txBody>
      </p:sp>
      <p:pic>
        <p:nvPicPr>
          <p:cNvPr id="4" name="Picture 3">
            <a:extLst>
              <a:ext uri="{FF2B5EF4-FFF2-40B4-BE49-F238E27FC236}">
                <a16:creationId xmlns:a16="http://schemas.microsoft.com/office/drawing/2014/main" id="{B93C3631-7106-47C8-AD42-2A6DA73E95E0}"/>
              </a:ext>
            </a:extLst>
          </p:cNvPr>
          <p:cNvPicPr>
            <a:picLocks noChangeAspect="1"/>
          </p:cNvPicPr>
          <p:nvPr/>
        </p:nvPicPr>
        <p:blipFill rotWithShape="1">
          <a:blip r:embed="rId2"/>
          <a:srcRect r="17408" b="56957"/>
          <a:stretch/>
        </p:blipFill>
        <p:spPr>
          <a:xfrm>
            <a:off x="9956800" y="486464"/>
            <a:ext cx="1187778" cy="1204224"/>
          </a:xfrm>
          <a:prstGeom prst="rect">
            <a:avLst/>
          </a:prstGeom>
        </p:spPr>
      </p:pic>
    </p:spTree>
    <p:extLst>
      <p:ext uri="{BB962C8B-B14F-4D97-AF65-F5344CB8AC3E}">
        <p14:creationId xmlns:p14="http://schemas.microsoft.com/office/powerpoint/2010/main" val="33953129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AA713-F2AB-4FAA-8AD0-660F36878349}"/>
              </a:ext>
            </a:extLst>
          </p:cNvPr>
          <p:cNvSpPr>
            <a:spLocks noGrp="1"/>
          </p:cNvSpPr>
          <p:nvPr>
            <p:ph type="title"/>
          </p:nvPr>
        </p:nvSpPr>
        <p:spPr>
          <a:solidFill>
            <a:schemeClr val="accent1">
              <a:lumMod val="20000"/>
              <a:lumOff val="80000"/>
            </a:schemeClr>
          </a:solidFill>
          <a:ln>
            <a:solidFill>
              <a:schemeClr val="accent1"/>
            </a:solidFill>
          </a:ln>
        </p:spPr>
        <p:txBody>
          <a:bodyPr>
            <a:normAutofit fontScale="90000"/>
          </a:bodyPr>
          <a:lstStyle/>
          <a:p>
            <a:pPr algn="ctr"/>
            <a:r>
              <a:rPr lang="en-GB" b="1" i="1" dirty="0"/>
              <a:t>Volunteer to read</a:t>
            </a:r>
            <a:br>
              <a:rPr lang="en-GB" b="1" dirty="0"/>
            </a:br>
            <a:r>
              <a:rPr lang="en-GB" b="1" dirty="0"/>
              <a:t>What sectors has COVID-19 affected?</a:t>
            </a:r>
            <a:br>
              <a:rPr lang="en-GB" b="1" dirty="0"/>
            </a:br>
            <a:endParaRPr lang="en-GB" b="1" dirty="0"/>
          </a:p>
        </p:txBody>
      </p:sp>
      <p:sp>
        <p:nvSpPr>
          <p:cNvPr id="3" name="Content Placeholder 2">
            <a:extLst>
              <a:ext uri="{FF2B5EF4-FFF2-40B4-BE49-F238E27FC236}">
                <a16:creationId xmlns:a16="http://schemas.microsoft.com/office/drawing/2014/main" id="{CF097F92-40FC-4B48-AAE2-47DC6D43458E}"/>
              </a:ext>
            </a:extLst>
          </p:cNvPr>
          <p:cNvSpPr>
            <a:spLocks noGrp="1"/>
          </p:cNvSpPr>
          <p:nvPr>
            <p:ph idx="1"/>
          </p:nvPr>
        </p:nvSpPr>
        <p:spPr>
          <a:ln>
            <a:solidFill>
              <a:schemeClr val="accent1"/>
            </a:solidFill>
          </a:ln>
        </p:spPr>
        <p:txBody>
          <a:bodyPr>
            <a:normAutofit/>
          </a:bodyPr>
          <a:lstStyle/>
          <a:p>
            <a:r>
              <a:rPr lang="en-GB" dirty="0"/>
              <a:t>The labour market has suffered significant damage, particularly in the arts </a:t>
            </a:r>
          </a:p>
          <a:p>
            <a:r>
              <a:rPr lang="en-GB" dirty="0"/>
              <a:t>Many key graduate employment sectors - in health, social care, IT, business services - have been much less affected than other areas of the economy.</a:t>
            </a:r>
          </a:p>
          <a:p>
            <a:r>
              <a:rPr lang="en-GB" dirty="0"/>
              <a:t>Nursing, medicine, IT and housing/welfare are all still in demand.</a:t>
            </a:r>
          </a:p>
          <a:p>
            <a:r>
              <a:rPr lang="en-GB" dirty="0"/>
              <a:t>There are notable engineering shortages in the West Midlands. Sales staff, nurses and human resources and industrial relations officers are also in short supply.</a:t>
            </a:r>
          </a:p>
        </p:txBody>
      </p:sp>
      <p:pic>
        <p:nvPicPr>
          <p:cNvPr id="4" name="Picture 3">
            <a:extLst>
              <a:ext uri="{FF2B5EF4-FFF2-40B4-BE49-F238E27FC236}">
                <a16:creationId xmlns:a16="http://schemas.microsoft.com/office/drawing/2014/main" id="{4FE55675-758A-425E-B557-ECB328CE6366}"/>
              </a:ext>
            </a:extLst>
          </p:cNvPr>
          <p:cNvPicPr>
            <a:picLocks noChangeAspect="1"/>
          </p:cNvPicPr>
          <p:nvPr/>
        </p:nvPicPr>
        <p:blipFill rotWithShape="1">
          <a:blip r:embed="rId2"/>
          <a:srcRect r="17408" b="56957"/>
          <a:stretch/>
        </p:blipFill>
        <p:spPr>
          <a:xfrm>
            <a:off x="0" y="141453"/>
            <a:ext cx="1187778" cy="1204224"/>
          </a:xfrm>
          <a:prstGeom prst="rect">
            <a:avLst/>
          </a:prstGeom>
        </p:spPr>
      </p:pic>
    </p:spTree>
    <p:extLst>
      <p:ext uri="{BB962C8B-B14F-4D97-AF65-F5344CB8AC3E}">
        <p14:creationId xmlns:p14="http://schemas.microsoft.com/office/powerpoint/2010/main" val="16545429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6300E-077A-4411-9AE1-DD6E825A84CF}"/>
              </a:ext>
            </a:extLst>
          </p:cNvPr>
          <p:cNvSpPr>
            <a:spLocks noGrp="1"/>
          </p:cNvSpPr>
          <p:nvPr>
            <p:ph type="title"/>
          </p:nvPr>
        </p:nvSpPr>
        <p:spPr/>
        <p:txBody>
          <a:bodyPr/>
          <a:lstStyle/>
          <a:p>
            <a:r>
              <a:rPr lang="en-GB" b="1" dirty="0"/>
              <a:t>Skills requirements – when moving into employment what skills are they asking for? </a:t>
            </a:r>
          </a:p>
        </p:txBody>
      </p:sp>
      <p:sp>
        <p:nvSpPr>
          <p:cNvPr id="3" name="Content Placeholder 2">
            <a:extLst>
              <a:ext uri="{FF2B5EF4-FFF2-40B4-BE49-F238E27FC236}">
                <a16:creationId xmlns:a16="http://schemas.microsoft.com/office/drawing/2014/main" id="{95C379FB-E9D2-47BE-95AD-DDA6C882FB20}"/>
              </a:ext>
            </a:extLst>
          </p:cNvPr>
          <p:cNvSpPr>
            <a:spLocks noGrp="1"/>
          </p:cNvSpPr>
          <p:nvPr>
            <p:ph idx="1"/>
          </p:nvPr>
        </p:nvSpPr>
        <p:spPr>
          <a:xfrm>
            <a:off x="838200" y="1825625"/>
            <a:ext cx="4676480" cy="4351338"/>
          </a:xfrm>
        </p:spPr>
        <p:txBody>
          <a:bodyPr>
            <a:normAutofit fontScale="77500" lnSpcReduction="20000"/>
          </a:bodyPr>
          <a:lstStyle/>
          <a:p>
            <a:r>
              <a:rPr lang="en-GB" dirty="0"/>
              <a:t>Teamwork/Collaboration</a:t>
            </a:r>
          </a:p>
          <a:p>
            <a:r>
              <a:rPr lang="en-GB" dirty="0"/>
              <a:t>Creativity </a:t>
            </a:r>
          </a:p>
          <a:p>
            <a:r>
              <a:rPr lang="en-GB" dirty="0"/>
              <a:t>Problem Solving</a:t>
            </a:r>
          </a:p>
          <a:p>
            <a:r>
              <a:rPr lang="en-GB" dirty="0"/>
              <a:t>Risk Taking  </a:t>
            </a:r>
          </a:p>
          <a:p>
            <a:r>
              <a:rPr lang="en-GB" dirty="0"/>
              <a:t>Independence</a:t>
            </a:r>
          </a:p>
          <a:p>
            <a:r>
              <a:rPr lang="en-GB" dirty="0"/>
              <a:t>Organisational</a:t>
            </a:r>
          </a:p>
          <a:p>
            <a:r>
              <a:rPr lang="en-GB" dirty="0"/>
              <a:t>Time Management</a:t>
            </a:r>
          </a:p>
          <a:p>
            <a:r>
              <a:rPr lang="en-GB" dirty="0"/>
              <a:t>Emotional intelligence</a:t>
            </a:r>
          </a:p>
          <a:p>
            <a:r>
              <a:rPr lang="en-GB" dirty="0"/>
              <a:t>Negotiation </a:t>
            </a:r>
          </a:p>
          <a:p>
            <a:r>
              <a:rPr lang="en-GB" dirty="0"/>
              <a:t>Time management </a:t>
            </a:r>
          </a:p>
          <a:p>
            <a:r>
              <a:rPr lang="en-GB" dirty="0"/>
              <a:t>Public speaking – presentation skills </a:t>
            </a:r>
          </a:p>
          <a:p>
            <a:endParaRPr lang="en-GB" dirty="0"/>
          </a:p>
        </p:txBody>
      </p:sp>
      <p:pic>
        <p:nvPicPr>
          <p:cNvPr id="4" name="Picture 3">
            <a:hlinkClick r:id="rId2"/>
            <a:extLst>
              <a:ext uri="{FF2B5EF4-FFF2-40B4-BE49-F238E27FC236}">
                <a16:creationId xmlns:a16="http://schemas.microsoft.com/office/drawing/2014/main" id="{E1CF1BB1-84BA-4F85-A9BF-69AB586A3C46}"/>
              </a:ext>
            </a:extLst>
          </p:cNvPr>
          <p:cNvPicPr>
            <a:picLocks noChangeAspect="1"/>
          </p:cNvPicPr>
          <p:nvPr/>
        </p:nvPicPr>
        <p:blipFill rotWithShape="1">
          <a:blip r:embed="rId3"/>
          <a:srcRect l="5412" t="21030" r="39537" b="25636"/>
          <a:stretch/>
        </p:blipFill>
        <p:spPr>
          <a:xfrm>
            <a:off x="6096000" y="2224726"/>
            <a:ext cx="5518276" cy="3007151"/>
          </a:xfrm>
          <a:prstGeom prst="rect">
            <a:avLst/>
          </a:prstGeom>
        </p:spPr>
      </p:pic>
      <p:sp>
        <p:nvSpPr>
          <p:cNvPr id="5" name="Star: 5 Points 4">
            <a:extLst>
              <a:ext uri="{FF2B5EF4-FFF2-40B4-BE49-F238E27FC236}">
                <a16:creationId xmlns:a16="http://schemas.microsoft.com/office/drawing/2014/main" id="{B1C8B8CD-385E-419B-A1B0-1001FD376337}"/>
              </a:ext>
            </a:extLst>
          </p:cNvPr>
          <p:cNvSpPr/>
          <p:nvPr/>
        </p:nvSpPr>
        <p:spPr>
          <a:xfrm>
            <a:off x="9012025" y="4100660"/>
            <a:ext cx="2988297" cy="2667785"/>
          </a:xfrm>
          <a:prstGeom prst="star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rPr>
              <a:t>Resume is the same as CV</a:t>
            </a:r>
          </a:p>
        </p:txBody>
      </p:sp>
      <p:pic>
        <p:nvPicPr>
          <p:cNvPr id="6" name="Picture 5">
            <a:extLst>
              <a:ext uri="{FF2B5EF4-FFF2-40B4-BE49-F238E27FC236}">
                <a16:creationId xmlns:a16="http://schemas.microsoft.com/office/drawing/2014/main" id="{A1587D5B-C6BC-4C1C-A0A3-1635DC3B204F}"/>
              </a:ext>
            </a:extLst>
          </p:cNvPr>
          <p:cNvPicPr>
            <a:picLocks noChangeAspect="1"/>
          </p:cNvPicPr>
          <p:nvPr/>
        </p:nvPicPr>
        <p:blipFill rotWithShape="1">
          <a:blip r:embed="rId4"/>
          <a:srcRect r="17408" b="56957"/>
          <a:stretch/>
        </p:blipFill>
        <p:spPr>
          <a:xfrm>
            <a:off x="10759911" y="230188"/>
            <a:ext cx="1187778" cy="1204224"/>
          </a:xfrm>
          <a:prstGeom prst="rect">
            <a:avLst/>
          </a:prstGeom>
        </p:spPr>
      </p:pic>
    </p:spTree>
    <p:extLst>
      <p:ext uri="{BB962C8B-B14F-4D97-AF65-F5344CB8AC3E}">
        <p14:creationId xmlns:p14="http://schemas.microsoft.com/office/powerpoint/2010/main" val="21288578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3AB76BD1-9F4B-4790-86A8-9AA2EF0E3D3F}"/>
              </a:ext>
            </a:extLst>
          </p:cNvPr>
          <p:cNvGraphicFramePr>
            <a:graphicFrameLocks noGrp="1"/>
          </p:cNvGraphicFramePr>
          <p:nvPr>
            <p:extLst>
              <p:ext uri="{D42A27DB-BD31-4B8C-83A1-F6EECF244321}">
                <p14:modId xmlns:p14="http://schemas.microsoft.com/office/powerpoint/2010/main" val="1662270578"/>
              </p:ext>
            </p:extLst>
          </p:nvPr>
        </p:nvGraphicFramePr>
        <p:xfrm>
          <a:off x="288040" y="155627"/>
          <a:ext cx="3096183" cy="6494517"/>
        </p:xfrm>
        <a:graphic>
          <a:graphicData uri="http://schemas.openxmlformats.org/drawingml/2006/table">
            <a:tbl>
              <a:tblPr firstRow="1" bandRow="1">
                <a:tableStyleId>{5940675A-B579-460E-94D1-54222C63F5DA}</a:tableStyleId>
              </a:tblPr>
              <a:tblGrid>
                <a:gridCol w="3096183">
                  <a:extLst>
                    <a:ext uri="{9D8B030D-6E8A-4147-A177-3AD203B41FA5}">
                      <a16:colId xmlns:a16="http://schemas.microsoft.com/office/drawing/2014/main" val="2305961883"/>
                    </a:ext>
                  </a:extLst>
                </a:gridCol>
              </a:tblGrid>
              <a:tr h="63017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Negotiation </a:t>
                      </a:r>
                    </a:p>
                    <a:p>
                      <a:endParaRPr lang="en-GB" sz="1600" dirty="0"/>
                    </a:p>
                  </a:txBody>
                  <a:tcPr/>
                </a:tc>
                <a:extLst>
                  <a:ext uri="{0D108BD9-81ED-4DB2-BD59-A6C34878D82A}">
                    <a16:rowId xmlns:a16="http://schemas.microsoft.com/office/drawing/2014/main" val="254363564"/>
                  </a:ext>
                </a:extLst>
              </a:tr>
              <a:tr h="63017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Public speaking – presentation skills </a:t>
                      </a:r>
                    </a:p>
                    <a:p>
                      <a:endParaRPr lang="en-GB" sz="1600" dirty="0"/>
                    </a:p>
                  </a:txBody>
                  <a:tcPr/>
                </a:tc>
                <a:extLst>
                  <a:ext uri="{0D108BD9-81ED-4DB2-BD59-A6C34878D82A}">
                    <a16:rowId xmlns:a16="http://schemas.microsoft.com/office/drawing/2014/main" val="4239767455"/>
                  </a:ext>
                </a:extLst>
              </a:tr>
              <a:tr h="63017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Teamwork/Collaboration</a:t>
                      </a:r>
                    </a:p>
                    <a:p>
                      <a:endParaRPr lang="en-GB" sz="1600" dirty="0"/>
                    </a:p>
                  </a:txBody>
                  <a:tcPr/>
                </a:tc>
                <a:extLst>
                  <a:ext uri="{0D108BD9-81ED-4DB2-BD59-A6C34878D82A}">
                    <a16:rowId xmlns:a16="http://schemas.microsoft.com/office/drawing/2014/main" val="217416472"/>
                  </a:ext>
                </a:extLst>
              </a:tr>
              <a:tr h="63017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Creativity </a:t>
                      </a:r>
                    </a:p>
                    <a:p>
                      <a:endParaRPr lang="en-GB" sz="1600" dirty="0"/>
                    </a:p>
                  </a:txBody>
                  <a:tcPr/>
                </a:tc>
                <a:extLst>
                  <a:ext uri="{0D108BD9-81ED-4DB2-BD59-A6C34878D82A}">
                    <a16:rowId xmlns:a16="http://schemas.microsoft.com/office/drawing/2014/main" val="1327407447"/>
                  </a:ext>
                </a:extLst>
              </a:tr>
              <a:tr h="63017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Emotional intelligence</a:t>
                      </a:r>
                    </a:p>
                    <a:p>
                      <a:endParaRPr lang="en-GB" sz="1600" dirty="0"/>
                    </a:p>
                  </a:txBody>
                  <a:tcPr/>
                </a:tc>
                <a:extLst>
                  <a:ext uri="{0D108BD9-81ED-4DB2-BD59-A6C34878D82A}">
                    <a16:rowId xmlns:a16="http://schemas.microsoft.com/office/drawing/2014/main" val="2180468168"/>
                  </a:ext>
                </a:extLst>
              </a:tr>
              <a:tr h="63017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Independence</a:t>
                      </a:r>
                    </a:p>
                    <a:p>
                      <a:endParaRPr lang="en-GB" sz="1600" dirty="0"/>
                    </a:p>
                  </a:txBody>
                  <a:tcPr/>
                </a:tc>
                <a:extLst>
                  <a:ext uri="{0D108BD9-81ED-4DB2-BD59-A6C34878D82A}">
                    <a16:rowId xmlns:a16="http://schemas.microsoft.com/office/drawing/2014/main" val="4053970596"/>
                  </a:ext>
                </a:extLst>
              </a:tr>
              <a:tr h="63017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Risk Taking  </a:t>
                      </a:r>
                    </a:p>
                    <a:p>
                      <a:endParaRPr lang="en-GB" sz="1600" dirty="0"/>
                    </a:p>
                  </a:txBody>
                  <a:tcPr/>
                </a:tc>
                <a:extLst>
                  <a:ext uri="{0D108BD9-81ED-4DB2-BD59-A6C34878D82A}">
                    <a16:rowId xmlns:a16="http://schemas.microsoft.com/office/drawing/2014/main" val="1610612620"/>
                  </a:ext>
                </a:extLst>
              </a:tr>
              <a:tr h="63017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Problem Solving</a:t>
                      </a:r>
                    </a:p>
                    <a:p>
                      <a:endParaRPr lang="en-GB" sz="1600" dirty="0"/>
                    </a:p>
                  </a:txBody>
                  <a:tcPr/>
                </a:tc>
                <a:extLst>
                  <a:ext uri="{0D108BD9-81ED-4DB2-BD59-A6C34878D82A}">
                    <a16:rowId xmlns:a16="http://schemas.microsoft.com/office/drawing/2014/main" val="773523209"/>
                  </a:ext>
                </a:extLst>
              </a:tr>
              <a:tr h="63017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Time management </a:t>
                      </a:r>
                    </a:p>
                    <a:p>
                      <a:endParaRPr lang="en-GB" sz="1600" dirty="0"/>
                    </a:p>
                  </a:txBody>
                  <a:tcPr/>
                </a:tc>
                <a:extLst>
                  <a:ext uri="{0D108BD9-81ED-4DB2-BD59-A6C34878D82A}">
                    <a16:rowId xmlns:a16="http://schemas.microsoft.com/office/drawing/2014/main" val="1315309260"/>
                  </a:ext>
                </a:extLst>
              </a:tr>
              <a:tr h="630173">
                <a:tc>
                  <a:txBody>
                    <a:bodyPr/>
                    <a:lstStyle/>
                    <a:p>
                      <a:r>
                        <a:rPr lang="en-GB" sz="1600" dirty="0"/>
                        <a:t>Organisational</a:t>
                      </a:r>
                    </a:p>
                    <a:p>
                      <a:endParaRPr lang="en-GB" sz="1600" dirty="0"/>
                    </a:p>
                  </a:txBody>
                  <a:tcPr/>
                </a:tc>
                <a:extLst>
                  <a:ext uri="{0D108BD9-81ED-4DB2-BD59-A6C34878D82A}">
                    <a16:rowId xmlns:a16="http://schemas.microsoft.com/office/drawing/2014/main" val="1380901342"/>
                  </a:ext>
                </a:extLst>
              </a:tr>
            </a:tbl>
          </a:graphicData>
        </a:graphic>
      </p:graphicFrame>
      <p:graphicFrame>
        <p:nvGraphicFramePr>
          <p:cNvPr id="5" name="Table 4">
            <a:extLst>
              <a:ext uri="{FF2B5EF4-FFF2-40B4-BE49-F238E27FC236}">
                <a16:creationId xmlns:a16="http://schemas.microsoft.com/office/drawing/2014/main" id="{94CB6CD9-3D3E-4C32-BE42-A34A5A345109}"/>
              </a:ext>
            </a:extLst>
          </p:cNvPr>
          <p:cNvGraphicFramePr>
            <a:graphicFrameLocks noGrp="1"/>
          </p:cNvGraphicFramePr>
          <p:nvPr>
            <p:extLst>
              <p:ext uri="{D42A27DB-BD31-4B8C-83A1-F6EECF244321}">
                <p14:modId xmlns:p14="http://schemas.microsoft.com/office/powerpoint/2010/main" val="2071449362"/>
              </p:ext>
            </p:extLst>
          </p:nvPr>
        </p:nvGraphicFramePr>
        <p:xfrm>
          <a:off x="5147035" y="155628"/>
          <a:ext cx="6430651" cy="6386572"/>
        </p:xfrm>
        <a:graphic>
          <a:graphicData uri="http://schemas.openxmlformats.org/drawingml/2006/table">
            <a:tbl>
              <a:tblPr firstRow="1" bandRow="1">
                <a:tableStyleId>{5940675A-B579-460E-94D1-54222C63F5DA}</a:tableStyleId>
              </a:tblPr>
              <a:tblGrid>
                <a:gridCol w="6430651">
                  <a:extLst>
                    <a:ext uri="{9D8B030D-6E8A-4147-A177-3AD203B41FA5}">
                      <a16:colId xmlns:a16="http://schemas.microsoft.com/office/drawing/2014/main" val="2305961883"/>
                    </a:ext>
                  </a:extLst>
                </a:gridCol>
              </a:tblGrid>
              <a:tr h="385624">
                <a:tc>
                  <a:txBody>
                    <a:bodyPr/>
                    <a:lstStyle/>
                    <a:p>
                      <a:r>
                        <a:rPr lang="en-GB" sz="1600" dirty="0"/>
                        <a:t>working together (cooperating) with others to get to an end goal.</a:t>
                      </a:r>
                    </a:p>
                  </a:txBody>
                  <a:tcPr/>
                </a:tc>
                <a:extLst>
                  <a:ext uri="{0D108BD9-81ED-4DB2-BD59-A6C34878D82A}">
                    <a16:rowId xmlns:a16="http://schemas.microsoft.com/office/drawing/2014/main" val="254363564"/>
                  </a:ext>
                </a:extLst>
              </a:tr>
              <a:tr h="855769">
                <a:tc>
                  <a:txBody>
                    <a:bodyPr/>
                    <a:lstStyle/>
                    <a:p>
                      <a:r>
                        <a:rPr lang="en-GB" sz="1600" dirty="0"/>
                        <a:t>when a person addresses a group of more than one, without interruption, and takes responsibility for the words and ideas being expressed.</a:t>
                      </a:r>
                    </a:p>
                  </a:txBody>
                  <a:tcPr/>
                </a:tc>
                <a:extLst>
                  <a:ext uri="{0D108BD9-81ED-4DB2-BD59-A6C34878D82A}">
                    <a16:rowId xmlns:a16="http://schemas.microsoft.com/office/drawing/2014/main" val="4239767455"/>
                  </a:ext>
                </a:extLst>
              </a:tr>
              <a:tr h="60220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is the process of organising and planning how to divide your time between specific activities. </a:t>
                      </a:r>
                    </a:p>
                  </a:txBody>
                  <a:tcPr/>
                </a:tc>
                <a:extLst>
                  <a:ext uri="{0D108BD9-81ED-4DB2-BD59-A6C34878D82A}">
                    <a16:rowId xmlns:a16="http://schemas.microsoft.com/office/drawing/2014/main" val="217416472"/>
                  </a:ext>
                </a:extLst>
              </a:tr>
              <a:tr h="855769">
                <a:tc>
                  <a:txBody>
                    <a:bodyPr/>
                    <a:lstStyle/>
                    <a:p>
                      <a:r>
                        <a:rPr lang="en-GB" sz="1600" dirty="0"/>
                        <a:t>is the ability to understand, use, and manage your own emotions in positive ways to relieve stress, communicate effectively, empathise with others, overcome challenges and defuse conflict.</a:t>
                      </a:r>
                    </a:p>
                  </a:txBody>
                  <a:tcPr/>
                </a:tc>
                <a:extLst>
                  <a:ext uri="{0D108BD9-81ED-4DB2-BD59-A6C34878D82A}">
                    <a16:rowId xmlns:a16="http://schemas.microsoft.com/office/drawing/2014/main" val="1327407447"/>
                  </a:ext>
                </a:extLst>
              </a:tr>
              <a:tr h="38562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 it means coming to an agreement through discussion</a:t>
                      </a:r>
                    </a:p>
                  </a:txBody>
                  <a:tcPr/>
                </a:tc>
                <a:extLst>
                  <a:ext uri="{0D108BD9-81ED-4DB2-BD59-A6C34878D82A}">
                    <a16:rowId xmlns:a16="http://schemas.microsoft.com/office/drawing/2014/main" val="3580293965"/>
                  </a:ext>
                </a:extLst>
              </a:tr>
              <a:tr h="602208">
                <a:tc>
                  <a:txBody>
                    <a:bodyPr/>
                    <a:lstStyle/>
                    <a:p>
                      <a:r>
                        <a:rPr lang="en-GB" sz="1600" dirty="0"/>
                        <a:t>to arrange or order things so that they can be found or used easily and quickly : to put things into a particular arrangement or order</a:t>
                      </a:r>
                    </a:p>
                  </a:txBody>
                  <a:tcPr/>
                </a:tc>
                <a:extLst>
                  <a:ext uri="{0D108BD9-81ED-4DB2-BD59-A6C34878D82A}">
                    <a16:rowId xmlns:a16="http://schemas.microsoft.com/office/drawing/2014/main" val="170541137"/>
                  </a:ext>
                </a:extLst>
              </a:tr>
              <a:tr h="385624">
                <a:tc>
                  <a:txBody>
                    <a:bodyPr/>
                    <a:lstStyle/>
                    <a:p>
                      <a:r>
                        <a:rPr lang="en-GB" sz="1600" dirty="0"/>
                        <a:t> not having to depend on anyone or anything else.</a:t>
                      </a:r>
                    </a:p>
                  </a:txBody>
                  <a:tcPr/>
                </a:tc>
                <a:extLst>
                  <a:ext uri="{0D108BD9-81ED-4DB2-BD59-A6C34878D82A}">
                    <a16:rowId xmlns:a16="http://schemas.microsoft.com/office/drawing/2014/main" val="2180468168"/>
                  </a:ext>
                </a:extLst>
              </a:tr>
              <a:tr h="602208">
                <a:tc>
                  <a:txBody>
                    <a:bodyPr/>
                    <a:lstStyle/>
                    <a:p>
                      <a:r>
                        <a:rPr lang="en-GB" sz="1600" dirty="0"/>
                        <a:t>is someone who risks everything in the hope of achievement or accepts greater potential for loss in decisions and tolerates uncertainty.</a:t>
                      </a:r>
                    </a:p>
                  </a:txBody>
                  <a:tcPr/>
                </a:tc>
                <a:extLst>
                  <a:ext uri="{0D108BD9-81ED-4DB2-BD59-A6C34878D82A}">
                    <a16:rowId xmlns:a16="http://schemas.microsoft.com/office/drawing/2014/main" val="4053970596"/>
                  </a:ext>
                </a:extLst>
              </a:tr>
              <a:tr h="855769">
                <a:tc>
                  <a:txBody>
                    <a:bodyPr/>
                    <a:lstStyle/>
                    <a:p>
                      <a:r>
                        <a:rPr lang="en-GB" sz="1600" dirty="0"/>
                        <a:t>is the act of defining a problem; determining the cause of the problem; identifying, prioritizing, and selecting alternatives for a solution; and implementing a solution.</a:t>
                      </a:r>
                    </a:p>
                  </a:txBody>
                  <a:tcPr/>
                </a:tc>
                <a:extLst>
                  <a:ext uri="{0D108BD9-81ED-4DB2-BD59-A6C34878D82A}">
                    <a16:rowId xmlns:a16="http://schemas.microsoft.com/office/drawing/2014/main" val="1610612620"/>
                  </a:ext>
                </a:extLst>
              </a:tr>
              <a:tr h="855769">
                <a:tc>
                  <a:txBody>
                    <a:bodyPr/>
                    <a:lstStyle/>
                    <a:p>
                      <a:r>
                        <a:rPr lang="en-GB" sz="1600" dirty="0"/>
                        <a:t>is the ability of a person or group to make something new and useful or valuable, or the process of making something new and useful or valuable. </a:t>
                      </a:r>
                    </a:p>
                  </a:txBody>
                  <a:tcPr/>
                </a:tc>
                <a:extLst>
                  <a:ext uri="{0D108BD9-81ED-4DB2-BD59-A6C34878D82A}">
                    <a16:rowId xmlns:a16="http://schemas.microsoft.com/office/drawing/2014/main" val="773523209"/>
                  </a:ext>
                </a:extLst>
              </a:tr>
            </a:tbl>
          </a:graphicData>
        </a:graphic>
      </p:graphicFrame>
      <p:sp>
        <p:nvSpPr>
          <p:cNvPr id="6" name="Star: 5 Points 5">
            <a:extLst>
              <a:ext uri="{FF2B5EF4-FFF2-40B4-BE49-F238E27FC236}">
                <a16:creationId xmlns:a16="http://schemas.microsoft.com/office/drawing/2014/main" id="{91526533-11B2-42C3-A2E4-B4EAA5779FA2}"/>
              </a:ext>
            </a:extLst>
          </p:cNvPr>
          <p:cNvSpPr/>
          <p:nvPr/>
        </p:nvSpPr>
        <p:spPr>
          <a:xfrm>
            <a:off x="3049572" y="1470582"/>
            <a:ext cx="2672498" cy="2696066"/>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Task 3 in your booklets</a:t>
            </a:r>
          </a:p>
        </p:txBody>
      </p:sp>
      <p:pic>
        <p:nvPicPr>
          <p:cNvPr id="7" name="Picture 6">
            <a:extLst>
              <a:ext uri="{FF2B5EF4-FFF2-40B4-BE49-F238E27FC236}">
                <a16:creationId xmlns:a16="http://schemas.microsoft.com/office/drawing/2014/main" id="{8AFA30FC-8481-4B80-BA63-6C624B629296}"/>
              </a:ext>
            </a:extLst>
          </p:cNvPr>
          <p:cNvPicPr>
            <a:picLocks noChangeAspect="1"/>
          </p:cNvPicPr>
          <p:nvPr/>
        </p:nvPicPr>
        <p:blipFill rotWithShape="1">
          <a:blip r:embed="rId2"/>
          <a:srcRect r="17408" b="56957"/>
          <a:stretch/>
        </p:blipFill>
        <p:spPr>
          <a:xfrm>
            <a:off x="3671740" y="155627"/>
            <a:ext cx="1187778" cy="1204224"/>
          </a:xfrm>
          <a:prstGeom prst="rect">
            <a:avLst/>
          </a:prstGeom>
        </p:spPr>
      </p:pic>
    </p:spTree>
    <p:extLst>
      <p:ext uri="{BB962C8B-B14F-4D97-AF65-F5344CB8AC3E}">
        <p14:creationId xmlns:p14="http://schemas.microsoft.com/office/powerpoint/2010/main" val="24292672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3AB76BD1-9F4B-4790-86A8-9AA2EF0E3D3F}"/>
              </a:ext>
            </a:extLst>
          </p:cNvPr>
          <p:cNvGraphicFramePr>
            <a:graphicFrameLocks noGrp="1"/>
          </p:cNvGraphicFramePr>
          <p:nvPr/>
        </p:nvGraphicFramePr>
        <p:xfrm>
          <a:off x="288040" y="155627"/>
          <a:ext cx="4255680" cy="6301730"/>
        </p:xfrm>
        <a:graphic>
          <a:graphicData uri="http://schemas.openxmlformats.org/drawingml/2006/table">
            <a:tbl>
              <a:tblPr firstRow="1" bandRow="1">
                <a:tableStyleId>{5940675A-B579-460E-94D1-54222C63F5DA}</a:tableStyleId>
              </a:tblPr>
              <a:tblGrid>
                <a:gridCol w="4255680">
                  <a:extLst>
                    <a:ext uri="{9D8B030D-6E8A-4147-A177-3AD203B41FA5}">
                      <a16:colId xmlns:a16="http://schemas.microsoft.com/office/drawing/2014/main" val="2305961883"/>
                    </a:ext>
                  </a:extLst>
                </a:gridCol>
              </a:tblGrid>
              <a:tr h="63017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Negotiation </a:t>
                      </a:r>
                    </a:p>
                    <a:p>
                      <a:endParaRPr lang="en-GB" sz="1600" dirty="0"/>
                    </a:p>
                  </a:txBody>
                  <a:tcPr/>
                </a:tc>
                <a:extLst>
                  <a:ext uri="{0D108BD9-81ED-4DB2-BD59-A6C34878D82A}">
                    <a16:rowId xmlns:a16="http://schemas.microsoft.com/office/drawing/2014/main" val="254363564"/>
                  </a:ext>
                </a:extLst>
              </a:tr>
              <a:tr h="63017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Public speaking – presentation skills </a:t>
                      </a:r>
                    </a:p>
                    <a:p>
                      <a:endParaRPr lang="en-GB" sz="1600" dirty="0"/>
                    </a:p>
                  </a:txBody>
                  <a:tcPr/>
                </a:tc>
                <a:extLst>
                  <a:ext uri="{0D108BD9-81ED-4DB2-BD59-A6C34878D82A}">
                    <a16:rowId xmlns:a16="http://schemas.microsoft.com/office/drawing/2014/main" val="4239767455"/>
                  </a:ext>
                </a:extLst>
              </a:tr>
              <a:tr h="63017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Teamwork/Collaboration</a:t>
                      </a:r>
                    </a:p>
                    <a:p>
                      <a:endParaRPr lang="en-GB" sz="1600" dirty="0"/>
                    </a:p>
                  </a:txBody>
                  <a:tcPr/>
                </a:tc>
                <a:extLst>
                  <a:ext uri="{0D108BD9-81ED-4DB2-BD59-A6C34878D82A}">
                    <a16:rowId xmlns:a16="http://schemas.microsoft.com/office/drawing/2014/main" val="217416472"/>
                  </a:ext>
                </a:extLst>
              </a:tr>
              <a:tr h="63017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Creativity </a:t>
                      </a:r>
                    </a:p>
                    <a:p>
                      <a:endParaRPr lang="en-GB" sz="1600" dirty="0"/>
                    </a:p>
                  </a:txBody>
                  <a:tcPr/>
                </a:tc>
                <a:extLst>
                  <a:ext uri="{0D108BD9-81ED-4DB2-BD59-A6C34878D82A}">
                    <a16:rowId xmlns:a16="http://schemas.microsoft.com/office/drawing/2014/main" val="1327407447"/>
                  </a:ext>
                </a:extLst>
              </a:tr>
              <a:tr h="63017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Emotional intelligence</a:t>
                      </a:r>
                    </a:p>
                    <a:p>
                      <a:endParaRPr lang="en-GB" sz="1600" dirty="0"/>
                    </a:p>
                  </a:txBody>
                  <a:tcPr/>
                </a:tc>
                <a:extLst>
                  <a:ext uri="{0D108BD9-81ED-4DB2-BD59-A6C34878D82A}">
                    <a16:rowId xmlns:a16="http://schemas.microsoft.com/office/drawing/2014/main" val="2180468168"/>
                  </a:ext>
                </a:extLst>
              </a:tr>
              <a:tr h="63017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Independence</a:t>
                      </a:r>
                    </a:p>
                    <a:p>
                      <a:endParaRPr lang="en-GB" sz="1600" dirty="0"/>
                    </a:p>
                  </a:txBody>
                  <a:tcPr/>
                </a:tc>
                <a:extLst>
                  <a:ext uri="{0D108BD9-81ED-4DB2-BD59-A6C34878D82A}">
                    <a16:rowId xmlns:a16="http://schemas.microsoft.com/office/drawing/2014/main" val="4053970596"/>
                  </a:ext>
                </a:extLst>
              </a:tr>
              <a:tr h="63017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Risk Taking  </a:t>
                      </a:r>
                    </a:p>
                    <a:p>
                      <a:endParaRPr lang="en-GB" sz="1600" dirty="0"/>
                    </a:p>
                  </a:txBody>
                  <a:tcPr/>
                </a:tc>
                <a:extLst>
                  <a:ext uri="{0D108BD9-81ED-4DB2-BD59-A6C34878D82A}">
                    <a16:rowId xmlns:a16="http://schemas.microsoft.com/office/drawing/2014/main" val="1610612620"/>
                  </a:ext>
                </a:extLst>
              </a:tr>
              <a:tr h="63017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Problem Solving</a:t>
                      </a:r>
                    </a:p>
                    <a:p>
                      <a:endParaRPr lang="en-GB" sz="1600" dirty="0"/>
                    </a:p>
                  </a:txBody>
                  <a:tcPr/>
                </a:tc>
                <a:extLst>
                  <a:ext uri="{0D108BD9-81ED-4DB2-BD59-A6C34878D82A}">
                    <a16:rowId xmlns:a16="http://schemas.microsoft.com/office/drawing/2014/main" val="773523209"/>
                  </a:ext>
                </a:extLst>
              </a:tr>
              <a:tr h="63017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Time management </a:t>
                      </a:r>
                    </a:p>
                    <a:p>
                      <a:endParaRPr lang="en-GB" sz="1600" dirty="0"/>
                    </a:p>
                  </a:txBody>
                  <a:tcPr/>
                </a:tc>
                <a:extLst>
                  <a:ext uri="{0D108BD9-81ED-4DB2-BD59-A6C34878D82A}">
                    <a16:rowId xmlns:a16="http://schemas.microsoft.com/office/drawing/2014/main" val="1315309260"/>
                  </a:ext>
                </a:extLst>
              </a:tr>
              <a:tr h="630173">
                <a:tc>
                  <a:txBody>
                    <a:bodyPr/>
                    <a:lstStyle/>
                    <a:p>
                      <a:r>
                        <a:rPr lang="en-GB" sz="1600" dirty="0"/>
                        <a:t>Organisational</a:t>
                      </a:r>
                    </a:p>
                    <a:p>
                      <a:endParaRPr lang="en-GB" sz="1600" dirty="0"/>
                    </a:p>
                  </a:txBody>
                  <a:tcPr/>
                </a:tc>
                <a:extLst>
                  <a:ext uri="{0D108BD9-81ED-4DB2-BD59-A6C34878D82A}">
                    <a16:rowId xmlns:a16="http://schemas.microsoft.com/office/drawing/2014/main" val="1380901342"/>
                  </a:ext>
                </a:extLst>
              </a:tr>
            </a:tbl>
          </a:graphicData>
        </a:graphic>
      </p:graphicFrame>
      <p:graphicFrame>
        <p:nvGraphicFramePr>
          <p:cNvPr id="5" name="Table 4">
            <a:extLst>
              <a:ext uri="{FF2B5EF4-FFF2-40B4-BE49-F238E27FC236}">
                <a16:creationId xmlns:a16="http://schemas.microsoft.com/office/drawing/2014/main" id="{94CB6CD9-3D3E-4C32-BE42-A34A5A345109}"/>
              </a:ext>
            </a:extLst>
          </p:cNvPr>
          <p:cNvGraphicFramePr>
            <a:graphicFrameLocks noGrp="1"/>
          </p:cNvGraphicFramePr>
          <p:nvPr>
            <p:extLst>
              <p:ext uri="{D42A27DB-BD31-4B8C-83A1-F6EECF244321}">
                <p14:modId xmlns:p14="http://schemas.microsoft.com/office/powerpoint/2010/main" val="794793185"/>
              </p:ext>
            </p:extLst>
          </p:nvPr>
        </p:nvGraphicFramePr>
        <p:xfrm>
          <a:off x="5297864" y="155628"/>
          <a:ext cx="6279822" cy="6386572"/>
        </p:xfrm>
        <a:graphic>
          <a:graphicData uri="http://schemas.openxmlformats.org/drawingml/2006/table">
            <a:tbl>
              <a:tblPr firstRow="1" bandRow="1">
                <a:tableStyleId>{5940675A-B579-460E-94D1-54222C63F5DA}</a:tableStyleId>
              </a:tblPr>
              <a:tblGrid>
                <a:gridCol w="6279822">
                  <a:extLst>
                    <a:ext uri="{9D8B030D-6E8A-4147-A177-3AD203B41FA5}">
                      <a16:colId xmlns:a16="http://schemas.microsoft.com/office/drawing/2014/main" val="2305961883"/>
                    </a:ext>
                  </a:extLst>
                </a:gridCol>
              </a:tblGrid>
              <a:tr h="385624">
                <a:tc>
                  <a:txBody>
                    <a:bodyPr/>
                    <a:lstStyle/>
                    <a:p>
                      <a:r>
                        <a:rPr lang="en-GB" sz="1600" dirty="0"/>
                        <a:t>working together (cooperating) with others to get to an end goal.</a:t>
                      </a:r>
                    </a:p>
                  </a:txBody>
                  <a:tcPr/>
                </a:tc>
                <a:extLst>
                  <a:ext uri="{0D108BD9-81ED-4DB2-BD59-A6C34878D82A}">
                    <a16:rowId xmlns:a16="http://schemas.microsoft.com/office/drawing/2014/main" val="254363564"/>
                  </a:ext>
                </a:extLst>
              </a:tr>
              <a:tr h="855769">
                <a:tc>
                  <a:txBody>
                    <a:bodyPr/>
                    <a:lstStyle/>
                    <a:p>
                      <a:r>
                        <a:rPr lang="en-GB" sz="1600" dirty="0"/>
                        <a:t>when a person addresses a group of more than one, without interruption, and takes responsibility for the words and ideas being expressed.</a:t>
                      </a:r>
                    </a:p>
                  </a:txBody>
                  <a:tcPr/>
                </a:tc>
                <a:extLst>
                  <a:ext uri="{0D108BD9-81ED-4DB2-BD59-A6C34878D82A}">
                    <a16:rowId xmlns:a16="http://schemas.microsoft.com/office/drawing/2014/main" val="4239767455"/>
                  </a:ext>
                </a:extLst>
              </a:tr>
              <a:tr h="60220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is the process of organizing and planning how to divide your time between specific activities. </a:t>
                      </a:r>
                    </a:p>
                  </a:txBody>
                  <a:tcPr/>
                </a:tc>
                <a:extLst>
                  <a:ext uri="{0D108BD9-81ED-4DB2-BD59-A6C34878D82A}">
                    <a16:rowId xmlns:a16="http://schemas.microsoft.com/office/drawing/2014/main" val="217416472"/>
                  </a:ext>
                </a:extLst>
              </a:tr>
              <a:tr h="855769">
                <a:tc>
                  <a:txBody>
                    <a:bodyPr/>
                    <a:lstStyle/>
                    <a:p>
                      <a:r>
                        <a:rPr lang="en-GB" sz="1600" dirty="0"/>
                        <a:t>is the ability to understand, use, and manage your own emotions in positive ways to relieve stress, communicate effectively, empathise with others, overcome challenges and defuse conflict.</a:t>
                      </a:r>
                    </a:p>
                  </a:txBody>
                  <a:tcPr/>
                </a:tc>
                <a:extLst>
                  <a:ext uri="{0D108BD9-81ED-4DB2-BD59-A6C34878D82A}">
                    <a16:rowId xmlns:a16="http://schemas.microsoft.com/office/drawing/2014/main" val="1327407447"/>
                  </a:ext>
                </a:extLst>
              </a:tr>
              <a:tr h="38562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t> it means coming to an agreement through discussion</a:t>
                      </a:r>
                    </a:p>
                  </a:txBody>
                  <a:tcPr/>
                </a:tc>
                <a:extLst>
                  <a:ext uri="{0D108BD9-81ED-4DB2-BD59-A6C34878D82A}">
                    <a16:rowId xmlns:a16="http://schemas.microsoft.com/office/drawing/2014/main" val="3580293965"/>
                  </a:ext>
                </a:extLst>
              </a:tr>
              <a:tr h="602208">
                <a:tc>
                  <a:txBody>
                    <a:bodyPr/>
                    <a:lstStyle/>
                    <a:p>
                      <a:r>
                        <a:rPr lang="en-GB" sz="1600" dirty="0"/>
                        <a:t>to arrange or order things so that they can be found or used easily and quickly : to put things into a particular arrangement or order</a:t>
                      </a:r>
                    </a:p>
                  </a:txBody>
                  <a:tcPr/>
                </a:tc>
                <a:extLst>
                  <a:ext uri="{0D108BD9-81ED-4DB2-BD59-A6C34878D82A}">
                    <a16:rowId xmlns:a16="http://schemas.microsoft.com/office/drawing/2014/main" val="170541137"/>
                  </a:ext>
                </a:extLst>
              </a:tr>
              <a:tr h="385624">
                <a:tc>
                  <a:txBody>
                    <a:bodyPr/>
                    <a:lstStyle/>
                    <a:p>
                      <a:r>
                        <a:rPr lang="en-GB" sz="1600" dirty="0"/>
                        <a:t> not having to depend on anyone or anything else.</a:t>
                      </a:r>
                    </a:p>
                  </a:txBody>
                  <a:tcPr/>
                </a:tc>
                <a:extLst>
                  <a:ext uri="{0D108BD9-81ED-4DB2-BD59-A6C34878D82A}">
                    <a16:rowId xmlns:a16="http://schemas.microsoft.com/office/drawing/2014/main" val="2180468168"/>
                  </a:ext>
                </a:extLst>
              </a:tr>
              <a:tr h="602208">
                <a:tc>
                  <a:txBody>
                    <a:bodyPr/>
                    <a:lstStyle/>
                    <a:p>
                      <a:r>
                        <a:rPr lang="en-GB" sz="1600" dirty="0"/>
                        <a:t>is someone who risks everything in the hope of achievement or accepts greater potential for loss in decisions and tolerates uncertainty.</a:t>
                      </a:r>
                    </a:p>
                  </a:txBody>
                  <a:tcPr/>
                </a:tc>
                <a:extLst>
                  <a:ext uri="{0D108BD9-81ED-4DB2-BD59-A6C34878D82A}">
                    <a16:rowId xmlns:a16="http://schemas.microsoft.com/office/drawing/2014/main" val="4053970596"/>
                  </a:ext>
                </a:extLst>
              </a:tr>
              <a:tr h="855769">
                <a:tc>
                  <a:txBody>
                    <a:bodyPr/>
                    <a:lstStyle/>
                    <a:p>
                      <a:r>
                        <a:rPr lang="en-GB" sz="1600" dirty="0"/>
                        <a:t>is the act of defining a problem; determining the cause of the problem; identifying, prioritizing, and selecting alternatives for a solution; and implementing a solution.</a:t>
                      </a:r>
                    </a:p>
                  </a:txBody>
                  <a:tcPr/>
                </a:tc>
                <a:extLst>
                  <a:ext uri="{0D108BD9-81ED-4DB2-BD59-A6C34878D82A}">
                    <a16:rowId xmlns:a16="http://schemas.microsoft.com/office/drawing/2014/main" val="1610612620"/>
                  </a:ext>
                </a:extLst>
              </a:tr>
              <a:tr h="855769">
                <a:tc>
                  <a:txBody>
                    <a:bodyPr/>
                    <a:lstStyle/>
                    <a:p>
                      <a:r>
                        <a:rPr lang="en-GB" sz="1600" dirty="0"/>
                        <a:t>is the ability of a person or group to make something new and useful or valuable, or the process of making something new and useful or valuable. </a:t>
                      </a:r>
                    </a:p>
                  </a:txBody>
                  <a:tcPr/>
                </a:tc>
                <a:extLst>
                  <a:ext uri="{0D108BD9-81ED-4DB2-BD59-A6C34878D82A}">
                    <a16:rowId xmlns:a16="http://schemas.microsoft.com/office/drawing/2014/main" val="773523209"/>
                  </a:ext>
                </a:extLst>
              </a:tr>
            </a:tbl>
          </a:graphicData>
        </a:graphic>
      </p:graphicFrame>
      <p:cxnSp>
        <p:nvCxnSpPr>
          <p:cNvPr id="3" name="Straight Connector 2">
            <a:extLst>
              <a:ext uri="{FF2B5EF4-FFF2-40B4-BE49-F238E27FC236}">
                <a16:creationId xmlns:a16="http://schemas.microsoft.com/office/drawing/2014/main" id="{DF5A5B40-4606-4D82-8C93-C57A0EB3D082}"/>
              </a:ext>
            </a:extLst>
          </p:cNvPr>
          <p:cNvCxnSpPr/>
          <p:nvPr/>
        </p:nvCxnSpPr>
        <p:spPr>
          <a:xfrm>
            <a:off x="4110087" y="471340"/>
            <a:ext cx="1376313" cy="2658359"/>
          </a:xfrm>
          <a:prstGeom prst="line">
            <a:avLst/>
          </a:prstGeom>
          <a:ln w="57150" cap="flat" cmpd="sng" algn="ctr">
            <a:solidFill>
              <a:schemeClr val="accent2"/>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6" name="Straight Connector 5">
            <a:extLst>
              <a:ext uri="{FF2B5EF4-FFF2-40B4-BE49-F238E27FC236}">
                <a16:creationId xmlns:a16="http://schemas.microsoft.com/office/drawing/2014/main" id="{D1817626-14E0-4B8D-8421-F23EA352B043}"/>
              </a:ext>
            </a:extLst>
          </p:cNvPr>
          <p:cNvCxnSpPr>
            <a:cxnSpLocks/>
          </p:cNvCxnSpPr>
          <p:nvPr/>
        </p:nvCxnSpPr>
        <p:spPr>
          <a:xfrm>
            <a:off x="3214540" y="2177593"/>
            <a:ext cx="2271860" cy="4209067"/>
          </a:xfrm>
          <a:prstGeom prst="line">
            <a:avLst/>
          </a:prstGeom>
          <a:ln w="57150" cap="flat" cmpd="sng" algn="ctr">
            <a:solidFill>
              <a:srgbClr val="F22CB5"/>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11" name="Straight Connector 10">
            <a:extLst>
              <a:ext uri="{FF2B5EF4-FFF2-40B4-BE49-F238E27FC236}">
                <a16:creationId xmlns:a16="http://schemas.microsoft.com/office/drawing/2014/main" id="{53BC6710-692E-4A2F-AC52-87CA1D095218}"/>
              </a:ext>
            </a:extLst>
          </p:cNvPr>
          <p:cNvCxnSpPr>
            <a:cxnSpLocks/>
          </p:cNvCxnSpPr>
          <p:nvPr/>
        </p:nvCxnSpPr>
        <p:spPr>
          <a:xfrm flipV="1">
            <a:off x="3846136" y="471340"/>
            <a:ext cx="1640264" cy="1168924"/>
          </a:xfrm>
          <a:prstGeom prst="line">
            <a:avLst/>
          </a:prstGeom>
          <a:ln w="57150" cap="flat" cmpd="sng" algn="ctr">
            <a:solidFill>
              <a:srgbClr val="92D050"/>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14" name="Straight Connector 13">
            <a:extLst>
              <a:ext uri="{FF2B5EF4-FFF2-40B4-BE49-F238E27FC236}">
                <a16:creationId xmlns:a16="http://schemas.microsoft.com/office/drawing/2014/main" id="{ADE9CB95-B105-4761-8E61-A61E3BAE1626}"/>
              </a:ext>
            </a:extLst>
          </p:cNvPr>
          <p:cNvCxnSpPr>
            <a:cxnSpLocks/>
          </p:cNvCxnSpPr>
          <p:nvPr/>
        </p:nvCxnSpPr>
        <p:spPr>
          <a:xfrm flipV="1">
            <a:off x="2931736" y="2177593"/>
            <a:ext cx="2450969" cy="803633"/>
          </a:xfrm>
          <a:prstGeom prst="line">
            <a:avLst/>
          </a:prstGeom>
          <a:ln w="57150" cap="flat" cmpd="sng" algn="ctr">
            <a:solidFill>
              <a:srgbClr val="00B0F0"/>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18" name="Straight Connector 17">
            <a:extLst>
              <a:ext uri="{FF2B5EF4-FFF2-40B4-BE49-F238E27FC236}">
                <a16:creationId xmlns:a16="http://schemas.microsoft.com/office/drawing/2014/main" id="{7A62CD1F-C473-41A7-96E0-223393C85C45}"/>
              </a:ext>
            </a:extLst>
          </p:cNvPr>
          <p:cNvCxnSpPr>
            <a:cxnSpLocks/>
          </p:cNvCxnSpPr>
          <p:nvPr/>
        </p:nvCxnSpPr>
        <p:spPr>
          <a:xfrm>
            <a:off x="3049572" y="3662230"/>
            <a:ext cx="2606510" cy="410149"/>
          </a:xfrm>
          <a:prstGeom prst="line">
            <a:avLst/>
          </a:prstGeom>
          <a:ln w="57150" cap="flat" cmpd="sng" algn="ctr">
            <a:solidFill>
              <a:schemeClr val="accent4">
                <a:lumMod val="60000"/>
                <a:lumOff val="40000"/>
              </a:schemeClr>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20" name="Straight Connector 19">
            <a:extLst>
              <a:ext uri="{FF2B5EF4-FFF2-40B4-BE49-F238E27FC236}">
                <a16:creationId xmlns:a16="http://schemas.microsoft.com/office/drawing/2014/main" id="{B7822561-DEEC-47B8-8688-0BC22756A324}"/>
              </a:ext>
            </a:extLst>
          </p:cNvPr>
          <p:cNvCxnSpPr>
            <a:cxnSpLocks/>
          </p:cNvCxnSpPr>
          <p:nvPr/>
        </p:nvCxnSpPr>
        <p:spPr>
          <a:xfrm>
            <a:off x="2149311" y="4282126"/>
            <a:ext cx="3337089" cy="332210"/>
          </a:xfrm>
          <a:prstGeom prst="line">
            <a:avLst/>
          </a:prstGeom>
          <a:ln w="57150" cap="flat" cmpd="sng" algn="ctr">
            <a:solidFill>
              <a:srgbClr val="FF0000"/>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23" name="Straight Connector 22">
            <a:extLst>
              <a:ext uri="{FF2B5EF4-FFF2-40B4-BE49-F238E27FC236}">
                <a16:creationId xmlns:a16="http://schemas.microsoft.com/office/drawing/2014/main" id="{B8CD6DF4-370B-4778-9FEB-0D679ED9BB54}"/>
              </a:ext>
            </a:extLst>
          </p:cNvPr>
          <p:cNvCxnSpPr>
            <a:cxnSpLocks/>
          </p:cNvCxnSpPr>
          <p:nvPr/>
        </p:nvCxnSpPr>
        <p:spPr>
          <a:xfrm flipH="1" flipV="1">
            <a:off x="2535810" y="4920792"/>
            <a:ext cx="3248319" cy="636224"/>
          </a:xfrm>
          <a:prstGeom prst="line">
            <a:avLst/>
          </a:prstGeom>
          <a:ln w="57150" cap="flat" cmpd="sng" algn="ctr">
            <a:solidFill>
              <a:srgbClr val="5428F6"/>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27" name="Straight Connector 26">
            <a:extLst>
              <a:ext uri="{FF2B5EF4-FFF2-40B4-BE49-F238E27FC236}">
                <a16:creationId xmlns:a16="http://schemas.microsoft.com/office/drawing/2014/main" id="{62E96A8C-0155-450D-A4B6-12BF4023E51A}"/>
              </a:ext>
            </a:extLst>
          </p:cNvPr>
          <p:cNvCxnSpPr>
            <a:cxnSpLocks/>
          </p:cNvCxnSpPr>
          <p:nvPr/>
        </p:nvCxnSpPr>
        <p:spPr>
          <a:xfrm flipV="1">
            <a:off x="3044858" y="1496589"/>
            <a:ext cx="2441542" cy="4209024"/>
          </a:xfrm>
          <a:prstGeom prst="line">
            <a:avLst/>
          </a:prstGeom>
          <a:ln w="57150" cap="flat" cmpd="sng" algn="ctr">
            <a:solidFill>
              <a:srgbClr val="7030A0"/>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30" name="Straight Connector 29">
            <a:extLst>
              <a:ext uri="{FF2B5EF4-FFF2-40B4-BE49-F238E27FC236}">
                <a16:creationId xmlns:a16="http://schemas.microsoft.com/office/drawing/2014/main" id="{8E7CBAAC-365C-4899-8729-02C897D11200}"/>
              </a:ext>
            </a:extLst>
          </p:cNvPr>
          <p:cNvCxnSpPr>
            <a:cxnSpLocks/>
          </p:cNvCxnSpPr>
          <p:nvPr/>
        </p:nvCxnSpPr>
        <p:spPr>
          <a:xfrm flipH="1">
            <a:off x="3979684" y="3601101"/>
            <a:ext cx="2477676" cy="2785403"/>
          </a:xfrm>
          <a:prstGeom prst="line">
            <a:avLst/>
          </a:prstGeom>
          <a:ln w="57150" cap="flat" cmpd="sng" algn="ctr">
            <a:solidFill>
              <a:srgbClr val="00B050"/>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24640471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D34A3-42A7-403E-ACB8-FFBD5CA9F7A5}"/>
              </a:ext>
            </a:extLst>
          </p:cNvPr>
          <p:cNvSpPr>
            <a:spLocks noGrp="1"/>
          </p:cNvSpPr>
          <p:nvPr>
            <p:ph type="title"/>
          </p:nvPr>
        </p:nvSpPr>
        <p:spPr/>
        <p:txBody>
          <a:bodyPr/>
          <a:lstStyle/>
          <a:p>
            <a:r>
              <a:rPr lang="en-GB" u="sng" dirty="0"/>
              <a:t>Bold Question - Scenario</a:t>
            </a:r>
          </a:p>
        </p:txBody>
      </p:sp>
      <p:sp>
        <p:nvSpPr>
          <p:cNvPr id="3" name="Content Placeholder 2">
            <a:extLst>
              <a:ext uri="{FF2B5EF4-FFF2-40B4-BE49-F238E27FC236}">
                <a16:creationId xmlns:a16="http://schemas.microsoft.com/office/drawing/2014/main" id="{441F9F9E-0815-4E4E-BA32-0FD69C1E3AF0}"/>
              </a:ext>
            </a:extLst>
          </p:cNvPr>
          <p:cNvSpPr>
            <a:spLocks noGrp="1"/>
          </p:cNvSpPr>
          <p:nvPr>
            <p:ph idx="1"/>
          </p:nvPr>
        </p:nvSpPr>
        <p:spPr/>
        <p:txBody>
          <a:bodyPr/>
          <a:lstStyle/>
          <a:p>
            <a:r>
              <a:rPr lang="en-GB" dirty="0"/>
              <a:t>You are a careers advisor in a Job Centre. A client of yours does not know which jobs are available or which jobs would suit them. What advice would you give them and why?</a:t>
            </a:r>
          </a:p>
          <a:p>
            <a:endParaRPr lang="en-GB" dirty="0"/>
          </a:p>
          <a:p>
            <a:pPr marL="0" indent="0">
              <a:buNone/>
            </a:pPr>
            <a:r>
              <a:rPr lang="en-GB" i="1" dirty="0">
                <a:solidFill>
                  <a:srgbClr val="00B0F0"/>
                </a:solidFill>
              </a:rPr>
              <a:t>The advice I would give to my client to help them find a job would be ……………….</a:t>
            </a:r>
          </a:p>
        </p:txBody>
      </p:sp>
      <p:pic>
        <p:nvPicPr>
          <p:cNvPr id="4" name="Picture 3">
            <a:extLst>
              <a:ext uri="{FF2B5EF4-FFF2-40B4-BE49-F238E27FC236}">
                <a16:creationId xmlns:a16="http://schemas.microsoft.com/office/drawing/2014/main" id="{4193C1F5-8583-4C42-9F12-D9CE172A816D}"/>
              </a:ext>
            </a:extLst>
          </p:cNvPr>
          <p:cNvPicPr>
            <a:picLocks noChangeAspect="1"/>
          </p:cNvPicPr>
          <p:nvPr/>
        </p:nvPicPr>
        <p:blipFill rotWithShape="1">
          <a:blip r:embed="rId2"/>
          <a:srcRect r="17408" b="56957"/>
          <a:stretch/>
        </p:blipFill>
        <p:spPr>
          <a:xfrm>
            <a:off x="10525760" y="355282"/>
            <a:ext cx="1187778" cy="1204224"/>
          </a:xfrm>
          <a:prstGeom prst="rect">
            <a:avLst/>
          </a:prstGeom>
        </p:spPr>
      </p:pic>
    </p:spTree>
    <p:extLst>
      <p:ext uri="{BB962C8B-B14F-4D97-AF65-F5344CB8AC3E}">
        <p14:creationId xmlns:p14="http://schemas.microsoft.com/office/powerpoint/2010/main" val="31608010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00293-9246-4527-BA4B-DC29128697C8}"/>
              </a:ext>
            </a:extLst>
          </p:cNvPr>
          <p:cNvSpPr>
            <a:spLocks noGrp="1"/>
          </p:cNvSpPr>
          <p:nvPr>
            <p:ph type="title"/>
          </p:nvPr>
        </p:nvSpPr>
        <p:spPr/>
        <p:txBody>
          <a:bodyPr/>
          <a:lstStyle/>
          <a:p>
            <a:r>
              <a:rPr lang="en-GB" b="1" dirty="0">
                <a:solidFill>
                  <a:srgbClr val="00B0F0"/>
                </a:solidFill>
              </a:rPr>
              <a:t>RIN</a:t>
            </a:r>
            <a:br>
              <a:rPr lang="en-GB" b="1" dirty="0">
                <a:solidFill>
                  <a:srgbClr val="00B0F0"/>
                </a:solidFill>
              </a:rPr>
            </a:br>
            <a:r>
              <a:rPr lang="en-GB" b="1" dirty="0">
                <a:solidFill>
                  <a:srgbClr val="00B0F0"/>
                </a:solidFill>
              </a:rPr>
              <a:t>Review it Now</a:t>
            </a:r>
          </a:p>
        </p:txBody>
      </p:sp>
      <p:sp>
        <p:nvSpPr>
          <p:cNvPr id="3" name="Content Placeholder 2">
            <a:extLst>
              <a:ext uri="{FF2B5EF4-FFF2-40B4-BE49-F238E27FC236}">
                <a16:creationId xmlns:a16="http://schemas.microsoft.com/office/drawing/2014/main" id="{42E6A3D3-A24B-4BDD-8D75-28D8924C2251}"/>
              </a:ext>
            </a:extLst>
          </p:cNvPr>
          <p:cNvSpPr>
            <a:spLocks noGrp="1"/>
          </p:cNvSpPr>
          <p:nvPr>
            <p:ph idx="1"/>
          </p:nvPr>
        </p:nvSpPr>
        <p:spPr/>
        <p:txBody>
          <a:bodyPr>
            <a:normAutofit/>
          </a:bodyPr>
          <a:lstStyle/>
          <a:p>
            <a:pPr marL="514350" indent="-514350">
              <a:buFont typeface="+mj-lt"/>
              <a:buAutoNum type="arabicPeriod"/>
            </a:pPr>
            <a:r>
              <a:rPr lang="en-GB" dirty="0"/>
              <a:t>What is the local labour market?</a:t>
            </a:r>
          </a:p>
          <a:p>
            <a:pPr marL="457200" lvl="1" indent="0">
              <a:buNone/>
            </a:pPr>
            <a:r>
              <a:rPr lang="en-GB" i="1" dirty="0"/>
              <a:t>The local labour market is  …………</a:t>
            </a:r>
          </a:p>
          <a:p>
            <a:pPr marL="514350" indent="-514350">
              <a:buFont typeface="+mj-lt"/>
              <a:buAutoNum type="arabicPeriod"/>
            </a:pPr>
            <a:r>
              <a:rPr lang="en-GB" dirty="0"/>
              <a:t>Why is it useful to know the local labour market?</a:t>
            </a:r>
          </a:p>
          <a:p>
            <a:pPr marL="457200" lvl="1" indent="0">
              <a:buNone/>
            </a:pPr>
            <a:r>
              <a:rPr lang="en-GB" i="1" dirty="0"/>
              <a:t>It is useful to know the local labour market because …………</a:t>
            </a:r>
          </a:p>
          <a:p>
            <a:pPr marL="514350" indent="-514350">
              <a:buFont typeface="+mj-lt"/>
              <a:buAutoNum type="arabicPeriod"/>
            </a:pPr>
            <a:r>
              <a:rPr lang="en-GB" dirty="0"/>
              <a:t>What skills are employers asking for?</a:t>
            </a:r>
          </a:p>
          <a:p>
            <a:pPr marL="457200" lvl="1" indent="0">
              <a:buNone/>
            </a:pPr>
            <a:r>
              <a:rPr lang="en-GB" i="1" dirty="0"/>
              <a:t>The skills that employers are asking for are …………</a:t>
            </a:r>
          </a:p>
        </p:txBody>
      </p:sp>
      <p:pic>
        <p:nvPicPr>
          <p:cNvPr id="6" name="Picture 5">
            <a:extLst>
              <a:ext uri="{FF2B5EF4-FFF2-40B4-BE49-F238E27FC236}">
                <a16:creationId xmlns:a16="http://schemas.microsoft.com/office/drawing/2014/main" id="{15E5F6C9-8395-4743-8438-526CACC9A47F}"/>
              </a:ext>
            </a:extLst>
          </p:cNvPr>
          <p:cNvPicPr>
            <a:picLocks noChangeAspect="1"/>
          </p:cNvPicPr>
          <p:nvPr/>
        </p:nvPicPr>
        <p:blipFill>
          <a:blip r:embed="rId2"/>
          <a:stretch>
            <a:fillRect/>
          </a:stretch>
        </p:blipFill>
        <p:spPr>
          <a:xfrm>
            <a:off x="9605913" y="365124"/>
            <a:ext cx="1592086" cy="1615731"/>
          </a:xfrm>
          <a:prstGeom prst="rect">
            <a:avLst/>
          </a:prstGeom>
        </p:spPr>
      </p:pic>
    </p:spTree>
    <p:extLst>
      <p:ext uri="{BB962C8B-B14F-4D97-AF65-F5344CB8AC3E}">
        <p14:creationId xmlns:p14="http://schemas.microsoft.com/office/powerpoint/2010/main" val="373171840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a7d60d49-1d04-4b82-bbba-b9112810fdcd">
      <Terms xmlns="http://schemas.microsoft.com/office/infopath/2007/PartnerControls"/>
    </lcf76f155ced4ddcb4097134ff3c332f>
    <TaxCatchAll xmlns="1426f363-3add-4802-9905-43095fe679b2"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C52C7A34D0A2B44B210D9860407C426" ma:contentTypeVersion="19" ma:contentTypeDescription="Create a new document." ma:contentTypeScope="" ma:versionID="ab47b6b0abf48e8a26c5bee9d0619233">
  <xsd:schema xmlns:xsd="http://www.w3.org/2001/XMLSchema" xmlns:xs="http://www.w3.org/2001/XMLSchema" xmlns:p="http://schemas.microsoft.com/office/2006/metadata/properties" xmlns:ns2="a7d60d49-1d04-4b82-bbba-b9112810fdcd" xmlns:ns3="1426f363-3add-4802-9905-43095fe679b2" targetNamespace="http://schemas.microsoft.com/office/2006/metadata/properties" ma:root="true" ma:fieldsID="b245d337bfafe6f37b7801606c1994cc" ns2:_="" ns3:_="">
    <xsd:import namespace="a7d60d49-1d04-4b82-bbba-b9112810fdcd"/>
    <xsd:import namespace="1426f363-3add-4802-9905-43095fe679b2"/>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Location"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2:lcf76f155ced4ddcb4097134ff3c332f" minOccurs="0"/>
                <xsd:element ref="ns3:TaxCatchAll"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d60d49-1d04-4b82-bbba-b9112810fdcd" elementFormDefault="qualified">
    <xsd:import namespace="http://schemas.microsoft.com/office/2006/documentManagement/types"/>
    <xsd:import namespace="http://schemas.microsoft.com/office/infopath/2007/PartnerControls"/>
    <xsd:element name="MediaServiceMetadata" ma:index="5" nillable="true" ma:displayName="MediaServiceMetadata" ma:hidden="true" ma:internalName="MediaServiceMetadata" ma:readOnly="true">
      <xsd:simpleType>
        <xsd:restriction base="dms:Note"/>
      </xsd:simpleType>
    </xsd:element>
    <xsd:element name="MediaServiceFastMetadata" ma:index="6" nillable="true" ma:displayName="MediaServiceFastMetadata" ma:hidden="true" ma:internalName="MediaServiceFastMetadata" ma:readOnly="true">
      <xsd:simpleType>
        <xsd:restriction base="dms:Note"/>
      </xsd:simpleType>
    </xsd:element>
    <xsd:element name="MediaServiceDateTaken" ma:index="7" nillable="true" ma:displayName="MediaServiceDateTaken" ma:hidden="true" ma:indexed="true" ma:internalName="MediaServiceDateTaken" ma:readOnly="true">
      <xsd:simpleType>
        <xsd:restriction base="dms:Text"/>
      </xsd:simpleType>
    </xsd:element>
    <xsd:element name="MediaLengthInSeconds" ma:index="8" nillable="true" ma:displayName="MediaLengthInSeconds" ma:hidden="true" ma:internalName="MediaLengthInSeconds" ma:readOnly="true">
      <xsd:simpleType>
        <xsd:restriction base="dms:Unknown"/>
      </xsd:simpleType>
    </xsd:element>
    <xsd:element name="MediaServiceLocation" ma:index="9" nillable="true" ma:displayName="Location" ma:indexed="true" ma:internalName="MediaServiceLocation" ma:readOnly="true">
      <xsd:simpleType>
        <xsd:restriction base="dms:Text"/>
      </xsd:simpleType>
    </xsd:element>
    <xsd:element name="MediaServiceGenerationTime" ma:index="10" nillable="true" ma:displayName="MediaServiceGenerationTime" ma:hidden="true" ma:internalName="MediaServiceGenerationTime" ma:readOnly="true">
      <xsd:simpleType>
        <xsd:restriction base="dms:Text"/>
      </xsd:simpleType>
    </xsd:element>
    <xsd:element name="MediaServiceEventHashCode" ma:index="11" nillable="true" ma:displayName="MediaServiceEventHashCode" ma:hidden="true" ma:internalName="MediaServiceEventHashCode" ma:readOnly="true">
      <xsd:simpleType>
        <xsd:restriction base="dms:Text"/>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15dfd691-d440-46c1-9855-79c82727649a" ma:termSetId="09814cd3-568e-fe90-9814-8d621ff8fb84" ma:anchorId="fba54fb3-c3e1-fe81-a776-ca4b69148c4d" ma:open="true" ma:isKeyword="false">
      <xsd:complexType>
        <xsd:sequence>
          <xsd:element ref="pc:Terms" minOccurs="0" maxOccurs="1"/>
        </xsd:sequence>
      </xsd:complex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426f363-3add-4802-9905-43095fe679b2" elementFormDefault="qualified">
    <xsd:import namespace="http://schemas.microsoft.com/office/2006/documentManagement/types"/>
    <xsd:import namespace="http://schemas.microsoft.com/office/infopath/2007/PartnerControls"/>
    <xsd:element name="SharedWithUsers" ma:index="12" nillable="true" ma:displayName="Shared With" ma:SearchPeopleOnly="false" ma:SharePointGroup="0" ma:internalName="SharedWithUsers" ma:readOnly="true"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cce5f440-928a-4c4e-bb28-0c82909bef8b}" ma:internalName="TaxCatchAll" ma:showField="CatchAllData" ma:web="1426f363-3add-4802-9905-43095fe679b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5"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C794F57-0168-4C82-B021-707BE2E72B7E}">
  <ds:schemaRefs>
    <ds:schemaRef ds:uri="http://schemas.microsoft.com/sharepoint/v3/contenttype/forms"/>
  </ds:schemaRefs>
</ds:datastoreItem>
</file>

<file path=customXml/itemProps2.xml><?xml version="1.0" encoding="utf-8"?>
<ds:datastoreItem xmlns:ds="http://schemas.openxmlformats.org/officeDocument/2006/customXml" ds:itemID="{1134C3E0-B79A-409C-B566-7C4CD8E8EAB1}">
  <ds:schemaRefs>
    <ds:schemaRef ds:uri="http://schemas.microsoft.com/office/2006/metadata/properties"/>
    <ds:schemaRef ds:uri="http://schemas.microsoft.com/office/infopath/2007/PartnerControls"/>
    <ds:schemaRef ds:uri="1478e28e-654c-4230-81bf-e9cbe04ab632"/>
    <ds:schemaRef ds:uri="d937aee9-057e-49b8-9f3a-91cc330fc118"/>
    <ds:schemaRef ds:uri="a7d60d49-1d04-4b82-bbba-b9112810fdcd"/>
    <ds:schemaRef ds:uri="1426f363-3add-4802-9905-43095fe679b2"/>
  </ds:schemaRefs>
</ds:datastoreItem>
</file>

<file path=customXml/itemProps3.xml><?xml version="1.0" encoding="utf-8"?>
<ds:datastoreItem xmlns:ds="http://schemas.openxmlformats.org/officeDocument/2006/customXml" ds:itemID="{B6B110C2-6590-4162-A47B-DA9779D8010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7d60d49-1d04-4b82-bbba-b9112810fdcd"/>
    <ds:schemaRef ds:uri="1426f363-3add-4802-9905-43095fe679b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572</TotalTime>
  <Words>1489</Words>
  <Application>Microsoft Office PowerPoint</Application>
  <PresentationFormat>Widescreen</PresentationFormat>
  <Paragraphs>159</Paragraphs>
  <Slides>20</Slides>
  <Notes>1</Notes>
  <HiddenSlides>0</HiddenSlides>
  <MMClips>0</MMClips>
  <ScaleCrop>false</ScaleCrop>
  <HeadingPairs>
    <vt:vector size="4" baseType="variant">
      <vt:variant>
        <vt:lpstr>Theme</vt:lpstr>
      </vt:variant>
      <vt:variant>
        <vt:i4>2</vt:i4>
      </vt:variant>
      <vt:variant>
        <vt:lpstr>Slide Titles</vt:lpstr>
      </vt:variant>
      <vt:variant>
        <vt:i4>20</vt:i4>
      </vt:variant>
    </vt:vector>
  </HeadingPairs>
  <TitlesOfParts>
    <vt:vector size="22" baseType="lpstr">
      <vt:lpstr>Office Theme</vt:lpstr>
      <vt:lpstr>Office Theme</vt:lpstr>
      <vt:lpstr> What is the local labour market? Why do I need to know about it?:  </vt:lpstr>
      <vt:lpstr>L:O</vt:lpstr>
      <vt:lpstr>In today’s session</vt:lpstr>
      <vt:lpstr>What is the local labour market?</vt:lpstr>
      <vt:lpstr>PowerPoint Presentation</vt:lpstr>
      <vt:lpstr>Task 1 and 2 in your booklet </vt:lpstr>
      <vt:lpstr>Definitions</vt:lpstr>
      <vt:lpstr>Answers</vt:lpstr>
      <vt:lpstr>What industries can you think of that are locally based to Frankley?</vt:lpstr>
      <vt:lpstr>    Learning from labour market information    </vt:lpstr>
      <vt:lpstr>   Where can you find local labour market information     </vt:lpstr>
      <vt:lpstr>Volunteer to read Local labour Market West Midlands</vt:lpstr>
      <vt:lpstr>And anything digital</vt:lpstr>
      <vt:lpstr>Volunteer to read Where are the jobs right now?  </vt:lpstr>
      <vt:lpstr>Volunteer to read What sectors has COVID-19 affected? </vt:lpstr>
      <vt:lpstr>Skills requirements – when moving into employment what skills are they asking for? </vt:lpstr>
      <vt:lpstr>PowerPoint Presentation</vt:lpstr>
      <vt:lpstr>PowerPoint Presentation</vt:lpstr>
      <vt:lpstr>Bold Question - Scenario</vt:lpstr>
      <vt:lpstr>RIN Review it Now</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Local Labour Market information</dc:title>
  <dc:creator>Miss J Quinn</dc:creator>
  <cp:lastModifiedBy>Mr D Robinson</cp:lastModifiedBy>
  <cp:revision>93</cp:revision>
  <dcterms:created xsi:type="dcterms:W3CDTF">2021-05-10T13:31:32Z</dcterms:created>
  <dcterms:modified xsi:type="dcterms:W3CDTF">2026-07-09T12:06:15Z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0x010100BC52C7A34D0A2B44B210D9860407C426</vt:lpwstr>
  </property>
  <property fmtid="{D5CDD505-2E9C-101B-9397-08002B2CF9AE}" pid="3" name="Order">
    <vt:r8>349600</vt:r8>
  </property>
  <property fmtid="{D5CDD505-2E9C-101B-9397-08002B2CF9AE}" pid="4" name="MediaServiceImageTags">
    <vt:lpwstr/>
  </property>
  <property fmtid="{D5CDD505-2E9C-101B-9397-08002B2CF9AE}" pid="5" name="_ExtendedDescription">
    <vt:lpwstr/>
  </property>
  <property fmtid="{D5CDD505-2E9C-101B-9397-08002B2CF9AE}" pid="6" name="MSIP_Label_defa4170-0d19-0005-0004-bc88714345d2_Enabled">
    <vt:lpwstr>true</vt:lpwstr>
  </property>
  <property fmtid="{D5CDD505-2E9C-101B-9397-08002B2CF9AE}" pid="7" name="MSIP_Label_defa4170-0d19-0005-0004-bc88714345d2_SetDate">
    <vt:lpwstr>2024-01-08T13:24:33Z</vt:lpwstr>
  </property>
  <property fmtid="{D5CDD505-2E9C-101B-9397-08002B2CF9AE}" pid="8" name="MSIP_Label_defa4170-0d19-0005-0004-bc88714345d2_Method">
    <vt:lpwstr>Standard</vt:lpwstr>
  </property>
  <property fmtid="{D5CDD505-2E9C-101B-9397-08002B2CF9AE}" pid="9" name="MSIP_Label_defa4170-0d19-0005-0004-bc88714345d2_Name">
    <vt:lpwstr>defa4170-0d19-0005-0004-bc88714345d2</vt:lpwstr>
  </property>
  <property fmtid="{D5CDD505-2E9C-101B-9397-08002B2CF9AE}" pid="10" name="MSIP_Label_defa4170-0d19-0005-0004-bc88714345d2_SiteId">
    <vt:lpwstr>d01f8ca0-c98d-4f0a-bb28-4e4ea4cfaf9f</vt:lpwstr>
  </property>
  <property fmtid="{D5CDD505-2E9C-101B-9397-08002B2CF9AE}" pid="11" name="MSIP_Label_defa4170-0d19-0005-0004-bc88714345d2_ActionId">
    <vt:lpwstr>5f267dea-4c78-4310-9f8c-9159ddcb6cf4</vt:lpwstr>
  </property>
  <property fmtid="{D5CDD505-2E9C-101B-9397-08002B2CF9AE}" pid="12" name="MSIP_Label_defa4170-0d19-0005-0004-bc88714345d2_ContentBits">
    <vt:lpwstr>0</vt:lpwstr>
  </property>
</Properties>
</file>