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256" r:id="rId5"/>
    <p:sldId id="272" r:id="rId6"/>
    <p:sldId id="263" r:id="rId7"/>
    <p:sldId id="290" r:id="rId8"/>
    <p:sldId id="283" r:id="rId9"/>
    <p:sldId id="293" r:id="rId10"/>
    <p:sldId id="282" r:id="rId11"/>
    <p:sldId id="292" r:id="rId12"/>
    <p:sldId id="291" r:id="rId13"/>
    <p:sldId id="284" r:id="rId14"/>
    <p:sldId id="268" r:id="rId15"/>
    <p:sldId id="28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5394BE-B202-1DA7-2987-C459A55FD691}" v="118" dt="2026-07-09T12:03:24.0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0" d="100"/>
          <a:sy n="80" d="100"/>
        </p:scale>
        <p:origin x="10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ss E Gibbs (BWA)" userId="S::e.gibbs@bwa.kevibham.org::f8fb2835-6e49-420d-96ed-8c238d718b6d" providerId="AD" clId="Web-{CD5394BE-B202-1DA7-2987-C459A55FD691}"/>
    <pc:docChg chg="modSld">
      <pc:chgData name="Miss E Gibbs (BWA)" userId="S::e.gibbs@bwa.kevibham.org::f8fb2835-6e49-420d-96ed-8c238d718b6d" providerId="AD" clId="Web-{CD5394BE-B202-1DA7-2987-C459A55FD691}" dt="2026-07-09T12:03:24.063" v="80" actId="1076"/>
      <pc:docMkLst>
        <pc:docMk/>
      </pc:docMkLst>
      <pc:sldChg chg="modSp">
        <pc:chgData name="Miss E Gibbs (BWA)" userId="S::e.gibbs@bwa.kevibham.org::f8fb2835-6e49-420d-96ed-8c238d718b6d" providerId="AD" clId="Web-{CD5394BE-B202-1DA7-2987-C459A55FD691}" dt="2026-07-09T12:02:56.218" v="40" actId="1076"/>
        <pc:sldMkLst>
          <pc:docMk/>
          <pc:sldMk cId="4257327811" sldId="256"/>
        </pc:sldMkLst>
        <pc:spChg chg="mod">
          <ac:chgData name="Miss E Gibbs (BWA)" userId="S::e.gibbs@bwa.kevibham.org::f8fb2835-6e49-420d-96ed-8c238d718b6d" providerId="AD" clId="Web-{CD5394BE-B202-1DA7-2987-C459A55FD691}" dt="2026-07-09T12:02:56.218" v="40" actId="1076"/>
          <ac:spMkLst>
            <pc:docMk/>
            <pc:sldMk cId="4257327811" sldId="256"/>
            <ac:spMk id="2" creationId="{40BA2904-6DEB-4BF1-A495-99CF171DFBA0}"/>
          </ac:spMkLst>
        </pc:spChg>
        <pc:spChg chg="mod">
          <ac:chgData name="Miss E Gibbs (BWA)" userId="S::e.gibbs@bwa.kevibham.org::f8fb2835-6e49-420d-96ed-8c238d718b6d" providerId="AD" clId="Web-{CD5394BE-B202-1DA7-2987-C459A55FD691}" dt="2026-07-09T12:01:59.733" v="36" actId="20577"/>
          <ac:spMkLst>
            <pc:docMk/>
            <pc:sldMk cId="4257327811" sldId="256"/>
            <ac:spMk id="3" creationId="{DCB78D11-1130-4229-921C-6FF4F6811307}"/>
          </ac:spMkLst>
        </pc:spChg>
      </pc:sldChg>
      <pc:sldChg chg="modSp">
        <pc:chgData name="Miss E Gibbs (BWA)" userId="S::e.gibbs@bwa.kevibham.org::f8fb2835-6e49-420d-96ed-8c238d718b6d" providerId="AD" clId="Web-{CD5394BE-B202-1DA7-2987-C459A55FD691}" dt="2026-07-09T12:03:24.063" v="80" actId="1076"/>
        <pc:sldMkLst>
          <pc:docMk/>
          <pc:sldMk cId="3382892112" sldId="290"/>
        </pc:sldMkLst>
        <pc:spChg chg="mod">
          <ac:chgData name="Miss E Gibbs (BWA)" userId="S::e.gibbs@bwa.kevibham.org::f8fb2835-6e49-420d-96ed-8c238d718b6d" providerId="AD" clId="Web-{CD5394BE-B202-1DA7-2987-C459A55FD691}" dt="2026-07-09T12:03:24.063" v="80" actId="1076"/>
          <ac:spMkLst>
            <pc:docMk/>
            <pc:sldMk cId="3382892112" sldId="290"/>
            <ac:spMk id="8"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878896-33FE-4CD7-A8D8-07EB5B00A0B2}" type="doc">
      <dgm:prSet loTypeId="urn:microsoft.com/office/officeart/2005/8/layout/radial1" loCatId="cycle" qsTypeId="urn:microsoft.com/office/officeart/2005/8/quickstyle/simple1" qsCatId="simple" csTypeId="urn:microsoft.com/office/officeart/2005/8/colors/accent0_1" csCatId="mainScheme" phldr="1"/>
      <dgm:spPr/>
      <dgm:t>
        <a:bodyPr/>
        <a:lstStyle/>
        <a:p>
          <a:endParaRPr lang="en-GB"/>
        </a:p>
      </dgm:t>
    </dgm:pt>
    <dgm:pt modelId="{B86D4D28-EC8F-4C18-8B79-CC3FFF22EF5E}">
      <dgm:prSet phldrT="[Text]"/>
      <dgm:spPr>
        <a:solidFill>
          <a:srgbClr val="95519E"/>
        </a:solidFill>
      </dgm:spPr>
      <dgm:t>
        <a:bodyPr/>
        <a:lstStyle/>
        <a:p>
          <a:r>
            <a:rPr lang="en-GB" dirty="0">
              <a:solidFill>
                <a:schemeClr val="bg1"/>
              </a:solidFill>
              <a:latin typeface="Lato" panose="020B0604020202020204" charset="0"/>
              <a:ea typeface="Lato" panose="020B0604020202020204" charset="0"/>
              <a:cs typeface="Lato" panose="020B0604020202020204" charset="0"/>
            </a:rPr>
            <a:t>Parenting</a:t>
          </a:r>
        </a:p>
      </dgm:t>
    </dgm:pt>
    <dgm:pt modelId="{7D8ECB7E-EB41-4528-97BD-A8CEA235E458}" type="parTrans" cxnId="{6C15AF7D-8ECF-4C97-A640-E21DEF1A7486}">
      <dgm:prSet/>
      <dgm:spPr/>
      <dgm:t>
        <a:bodyPr/>
        <a:lstStyle/>
        <a:p>
          <a:endParaRPr lang="en-GB"/>
        </a:p>
      </dgm:t>
    </dgm:pt>
    <dgm:pt modelId="{9BEACA39-0625-47C7-9D1A-B195EA1EB532}" type="sibTrans" cxnId="{6C15AF7D-8ECF-4C97-A640-E21DEF1A7486}">
      <dgm:prSet/>
      <dgm:spPr/>
      <dgm:t>
        <a:bodyPr/>
        <a:lstStyle/>
        <a:p>
          <a:endParaRPr lang="en-GB"/>
        </a:p>
      </dgm:t>
    </dgm:pt>
    <dgm:pt modelId="{9801AAE7-6A3B-4184-923F-46F8AFEF7088}">
      <dgm:prSet phldrT="[Text]"/>
      <dgm:spPr>
        <a:solidFill>
          <a:srgbClr val="CC99FF"/>
        </a:solidFill>
      </dgm:spPr>
      <dgm:t>
        <a:bodyPr/>
        <a:lstStyle/>
        <a:p>
          <a:r>
            <a:rPr lang="en-GB" dirty="0"/>
            <a:t> </a:t>
          </a:r>
        </a:p>
      </dgm:t>
    </dgm:pt>
    <dgm:pt modelId="{2DAAA2F6-044E-4006-BD44-89C78FC4D9C0}" type="parTrans" cxnId="{F6671B4D-2163-4A77-8581-071A763DDE93}">
      <dgm:prSet/>
      <dgm:spPr/>
      <dgm:t>
        <a:bodyPr/>
        <a:lstStyle/>
        <a:p>
          <a:endParaRPr lang="en-GB"/>
        </a:p>
      </dgm:t>
    </dgm:pt>
    <dgm:pt modelId="{2F0E2F34-9FFD-408A-B092-A6CC352521C6}" type="sibTrans" cxnId="{F6671B4D-2163-4A77-8581-071A763DDE93}">
      <dgm:prSet/>
      <dgm:spPr/>
      <dgm:t>
        <a:bodyPr/>
        <a:lstStyle/>
        <a:p>
          <a:endParaRPr lang="en-GB"/>
        </a:p>
      </dgm:t>
    </dgm:pt>
    <dgm:pt modelId="{FF937C42-B035-4B02-8CBE-FD5200DD98C5}">
      <dgm:prSet phldrT="[Text]"/>
      <dgm:spPr/>
      <dgm:t>
        <a:bodyPr/>
        <a:lstStyle/>
        <a:p>
          <a:r>
            <a:rPr lang="en-GB" dirty="0"/>
            <a:t> </a:t>
          </a:r>
        </a:p>
      </dgm:t>
    </dgm:pt>
    <dgm:pt modelId="{22F2678E-895C-4237-A067-6105E5035857}" type="parTrans" cxnId="{10D72717-3209-45C2-B86C-7A232F8D00B3}">
      <dgm:prSet/>
      <dgm:spPr/>
      <dgm:t>
        <a:bodyPr/>
        <a:lstStyle/>
        <a:p>
          <a:endParaRPr lang="en-GB"/>
        </a:p>
      </dgm:t>
    </dgm:pt>
    <dgm:pt modelId="{BE81FA45-B801-4BE4-AB76-45211447079C}" type="sibTrans" cxnId="{10D72717-3209-45C2-B86C-7A232F8D00B3}">
      <dgm:prSet/>
      <dgm:spPr/>
      <dgm:t>
        <a:bodyPr/>
        <a:lstStyle/>
        <a:p>
          <a:endParaRPr lang="en-GB"/>
        </a:p>
      </dgm:t>
    </dgm:pt>
    <dgm:pt modelId="{23245E5A-8D52-4333-9B99-B355D02D1B65}">
      <dgm:prSet phldrT="[Text]"/>
      <dgm:spPr>
        <a:solidFill>
          <a:srgbClr val="CC99FF"/>
        </a:solidFill>
      </dgm:spPr>
      <dgm:t>
        <a:bodyPr/>
        <a:lstStyle/>
        <a:p>
          <a:r>
            <a:rPr lang="en-GB" dirty="0"/>
            <a:t> </a:t>
          </a:r>
        </a:p>
      </dgm:t>
    </dgm:pt>
    <dgm:pt modelId="{023E9E1A-02C3-4AE6-A9B0-F2BD619E9B92}" type="parTrans" cxnId="{A0EB70A8-03EE-489D-97D2-08C96C250842}">
      <dgm:prSet/>
      <dgm:spPr/>
      <dgm:t>
        <a:bodyPr/>
        <a:lstStyle/>
        <a:p>
          <a:endParaRPr lang="en-GB"/>
        </a:p>
      </dgm:t>
    </dgm:pt>
    <dgm:pt modelId="{6C5EF92A-79DF-47B4-A38E-CF52BCFF94D2}" type="sibTrans" cxnId="{A0EB70A8-03EE-489D-97D2-08C96C250842}">
      <dgm:prSet/>
      <dgm:spPr/>
      <dgm:t>
        <a:bodyPr/>
        <a:lstStyle/>
        <a:p>
          <a:endParaRPr lang="en-GB"/>
        </a:p>
      </dgm:t>
    </dgm:pt>
    <dgm:pt modelId="{83455582-A100-48B0-9FE6-AB9994DCED16}">
      <dgm:prSet phldrT="[Text]"/>
      <dgm:spPr/>
      <dgm:t>
        <a:bodyPr/>
        <a:lstStyle/>
        <a:p>
          <a:r>
            <a:rPr lang="en-GB" dirty="0"/>
            <a:t>  </a:t>
          </a:r>
        </a:p>
      </dgm:t>
    </dgm:pt>
    <dgm:pt modelId="{0EEE0125-034A-4159-9622-D1FD10339599}" type="parTrans" cxnId="{892D289A-237F-497C-9A91-372D14BD99A7}">
      <dgm:prSet/>
      <dgm:spPr/>
      <dgm:t>
        <a:bodyPr/>
        <a:lstStyle/>
        <a:p>
          <a:endParaRPr lang="en-GB"/>
        </a:p>
      </dgm:t>
    </dgm:pt>
    <dgm:pt modelId="{179CF14B-98CB-41D1-AE4E-F765A474B78B}" type="sibTrans" cxnId="{892D289A-237F-497C-9A91-372D14BD99A7}">
      <dgm:prSet/>
      <dgm:spPr/>
      <dgm:t>
        <a:bodyPr/>
        <a:lstStyle/>
        <a:p>
          <a:endParaRPr lang="en-GB"/>
        </a:p>
      </dgm:t>
    </dgm:pt>
    <dgm:pt modelId="{30065CCB-DCE2-46BC-AC96-7BA0746910A9}">
      <dgm:prSet phldrT="[Text]"/>
      <dgm:spPr>
        <a:solidFill>
          <a:srgbClr val="CC99FF"/>
        </a:solidFill>
      </dgm:spPr>
      <dgm:t>
        <a:bodyPr/>
        <a:lstStyle/>
        <a:p>
          <a:r>
            <a:rPr lang="en-GB" dirty="0"/>
            <a:t> </a:t>
          </a:r>
        </a:p>
      </dgm:t>
    </dgm:pt>
    <dgm:pt modelId="{3D8C0FDE-E0AF-43C5-9FB3-7576ED11A5CB}" type="parTrans" cxnId="{34E0E19D-0EC8-4C3E-BB3F-FC85D628F292}">
      <dgm:prSet/>
      <dgm:spPr/>
      <dgm:t>
        <a:bodyPr/>
        <a:lstStyle/>
        <a:p>
          <a:endParaRPr lang="en-GB"/>
        </a:p>
      </dgm:t>
    </dgm:pt>
    <dgm:pt modelId="{9ECE0C19-5324-44A8-8867-B56719A16EDE}" type="sibTrans" cxnId="{34E0E19D-0EC8-4C3E-BB3F-FC85D628F292}">
      <dgm:prSet/>
      <dgm:spPr/>
      <dgm:t>
        <a:bodyPr/>
        <a:lstStyle/>
        <a:p>
          <a:endParaRPr lang="en-GB"/>
        </a:p>
      </dgm:t>
    </dgm:pt>
    <dgm:pt modelId="{82295B19-5232-475D-8D20-9963540575EE}">
      <dgm:prSet phldrT="[Text]"/>
      <dgm:spPr/>
      <dgm:t>
        <a:bodyPr/>
        <a:lstStyle/>
        <a:p>
          <a:endParaRPr lang="en-GB" dirty="0"/>
        </a:p>
      </dgm:t>
    </dgm:pt>
    <dgm:pt modelId="{3F38738F-8BFC-4DCF-94FA-5DC1F162F2F3}" type="parTrans" cxnId="{FB1281EB-CFEB-4A66-82F5-6CB344647E93}">
      <dgm:prSet/>
      <dgm:spPr/>
      <dgm:t>
        <a:bodyPr/>
        <a:lstStyle/>
        <a:p>
          <a:endParaRPr lang="en-GB"/>
        </a:p>
      </dgm:t>
    </dgm:pt>
    <dgm:pt modelId="{DE3F9F44-697F-4B0E-80BA-1BB8B1EF8F0D}" type="sibTrans" cxnId="{FB1281EB-CFEB-4A66-82F5-6CB344647E93}">
      <dgm:prSet/>
      <dgm:spPr/>
      <dgm:t>
        <a:bodyPr/>
        <a:lstStyle/>
        <a:p>
          <a:endParaRPr lang="en-GB"/>
        </a:p>
      </dgm:t>
    </dgm:pt>
    <dgm:pt modelId="{437496D5-9E41-4675-B78A-76DE93A1E6C8}" type="pres">
      <dgm:prSet presAssocID="{B7878896-33FE-4CD7-A8D8-07EB5B00A0B2}" presName="cycle" presStyleCnt="0">
        <dgm:presLayoutVars>
          <dgm:chMax val="1"/>
          <dgm:dir/>
          <dgm:animLvl val="ctr"/>
          <dgm:resizeHandles val="exact"/>
        </dgm:presLayoutVars>
      </dgm:prSet>
      <dgm:spPr/>
    </dgm:pt>
    <dgm:pt modelId="{95FFD9A4-7201-42FE-AE12-1893337657D9}" type="pres">
      <dgm:prSet presAssocID="{B86D4D28-EC8F-4C18-8B79-CC3FFF22EF5E}" presName="centerShape" presStyleLbl="node0" presStyleIdx="0" presStyleCnt="1"/>
      <dgm:spPr/>
    </dgm:pt>
    <dgm:pt modelId="{65A10306-F94A-4C28-9AF9-F5411BA299AA}" type="pres">
      <dgm:prSet presAssocID="{2DAAA2F6-044E-4006-BD44-89C78FC4D9C0}" presName="Name9" presStyleLbl="parChTrans1D2" presStyleIdx="0" presStyleCnt="6"/>
      <dgm:spPr/>
    </dgm:pt>
    <dgm:pt modelId="{25927036-5F27-4DD1-BCA5-22D9EBFCBE00}" type="pres">
      <dgm:prSet presAssocID="{2DAAA2F6-044E-4006-BD44-89C78FC4D9C0}" presName="connTx" presStyleLbl="parChTrans1D2" presStyleIdx="0" presStyleCnt="6"/>
      <dgm:spPr/>
    </dgm:pt>
    <dgm:pt modelId="{2CF167AD-F629-4D09-88D4-939E4456CD7B}" type="pres">
      <dgm:prSet presAssocID="{9801AAE7-6A3B-4184-923F-46F8AFEF7088}" presName="node" presStyleLbl="node1" presStyleIdx="0" presStyleCnt="6">
        <dgm:presLayoutVars>
          <dgm:bulletEnabled val="1"/>
        </dgm:presLayoutVars>
      </dgm:prSet>
      <dgm:spPr/>
    </dgm:pt>
    <dgm:pt modelId="{85441E64-A0A1-4E55-92FE-73BBDC0D2778}" type="pres">
      <dgm:prSet presAssocID="{22F2678E-895C-4237-A067-6105E5035857}" presName="Name9" presStyleLbl="parChTrans1D2" presStyleIdx="1" presStyleCnt="6"/>
      <dgm:spPr/>
    </dgm:pt>
    <dgm:pt modelId="{32B5E9E4-91D5-4DAE-B0E9-4E62365BE80E}" type="pres">
      <dgm:prSet presAssocID="{22F2678E-895C-4237-A067-6105E5035857}" presName="connTx" presStyleLbl="parChTrans1D2" presStyleIdx="1" presStyleCnt="6"/>
      <dgm:spPr/>
    </dgm:pt>
    <dgm:pt modelId="{3F7A707C-97FA-43C9-B77A-5998AD368280}" type="pres">
      <dgm:prSet presAssocID="{FF937C42-B035-4B02-8CBE-FD5200DD98C5}" presName="node" presStyleLbl="node1" presStyleIdx="1" presStyleCnt="6">
        <dgm:presLayoutVars>
          <dgm:bulletEnabled val="1"/>
        </dgm:presLayoutVars>
      </dgm:prSet>
      <dgm:spPr/>
    </dgm:pt>
    <dgm:pt modelId="{D21EC57C-CD6B-4828-ADCE-05918AE98F91}" type="pres">
      <dgm:prSet presAssocID="{023E9E1A-02C3-4AE6-A9B0-F2BD619E9B92}" presName="Name9" presStyleLbl="parChTrans1D2" presStyleIdx="2" presStyleCnt="6"/>
      <dgm:spPr/>
    </dgm:pt>
    <dgm:pt modelId="{7154F90C-2FDC-44B7-BDCB-4B8CB6A62EFF}" type="pres">
      <dgm:prSet presAssocID="{023E9E1A-02C3-4AE6-A9B0-F2BD619E9B92}" presName="connTx" presStyleLbl="parChTrans1D2" presStyleIdx="2" presStyleCnt="6"/>
      <dgm:spPr/>
    </dgm:pt>
    <dgm:pt modelId="{18027958-B755-4585-B291-45F252B539CA}" type="pres">
      <dgm:prSet presAssocID="{23245E5A-8D52-4333-9B99-B355D02D1B65}" presName="node" presStyleLbl="node1" presStyleIdx="2" presStyleCnt="6">
        <dgm:presLayoutVars>
          <dgm:bulletEnabled val="1"/>
        </dgm:presLayoutVars>
      </dgm:prSet>
      <dgm:spPr/>
    </dgm:pt>
    <dgm:pt modelId="{C3ED9391-B858-47A0-82FF-5F52CCBAFF6C}" type="pres">
      <dgm:prSet presAssocID="{0EEE0125-034A-4159-9622-D1FD10339599}" presName="Name9" presStyleLbl="parChTrans1D2" presStyleIdx="3" presStyleCnt="6"/>
      <dgm:spPr/>
    </dgm:pt>
    <dgm:pt modelId="{B23B36FD-B9CD-483E-94EA-671DEB601028}" type="pres">
      <dgm:prSet presAssocID="{0EEE0125-034A-4159-9622-D1FD10339599}" presName="connTx" presStyleLbl="parChTrans1D2" presStyleIdx="3" presStyleCnt="6"/>
      <dgm:spPr/>
    </dgm:pt>
    <dgm:pt modelId="{311E642A-5173-43D0-BBD9-B44F0626F2C8}" type="pres">
      <dgm:prSet presAssocID="{83455582-A100-48B0-9FE6-AB9994DCED16}" presName="node" presStyleLbl="node1" presStyleIdx="3" presStyleCnt="6">
        <dgm:presLayoutVars>
          <dgm:bulletEnabled val="1"/>
        </dgm:presLayoutVars>
      </dgm:prSet>
      <dgm:spPr/>
    </dgm:pt>
    <dgm:pt modelId="{49DA8FFB-9ED7-4540-A8B0-735F0C13E6B4}" type="pres">
      <dgm:prSet presAssocID="{3D8C0FDE-E0AF-43C5-9FB3-7576ED11A5CB}" presName="Name9" presStyleLbl="parChTrans1D2" presStyleIdx="4" presStyleCnt="6"/>
      <dgm:spPr/>
    </dgm:pt>
    <dgm:pt modelId="{8F9BFCD4-341A-4D7B-80EF-53D22EE8B3E6}" type="pres">
      <dgm:prSet presAssocID="{3D8C0FDE-E0AF-43C5-9FB3-7576ED11A5CB}" presName="connTx" presStyleLbl="parChTrans1D2" presStyleIdx="4" presStyleCnt="6"/>
      <dgm:spPr/>
    </dgm:pt>
    <dgm:pt modelId="{ABDC2481-455F-4179-9101-BD98F72B4442}" type="pres">
      <dgm:prSet presAssocID="{30065CCB-DCE2-46BC-AC96-7BA0746910A9}" presName="node" presStyleLbl="node1" presStyleIdx="4" presStyleCnt="6">
        <dgm:presLayoutVars>
          <dgm:bulletEnabled val="1"/>
        </dgm:presLayoutVars>
      </dgm:prSet>
      <dgm:spPr/>
    </dgm:pt>
    <dgm:pt modelId="{B27286C6-DA11-4014-8FBB-A9A11D2D8E2E}" type="pres">
      <dgm:prSet presAssocID="{3F38738F-8BFC-4DCF-94FA-5DC1F162F2F3}" presName="Name9" presStyleLbl="parChTrans1D2" presStyleIdx="5" presStyleCnt="6"/>
      <dgm:spPr/>
    </dgm:pt>
    <dgm:pt modelId="{15A6F747-B9C2-474E-BB97-293DA07C56C5}" type="pres">
      <dgm:prSet presAssocID="{3F38738F-8BFC-4DCF-94FA-5DC1F162F2F3}" presName="connTx" presStyleLbl="parChTrans1D2" presStyleIdx="5" presStyleCnt="6"/>
      <dgm:spPr/>
    </dgm:pt>
    <dgm:pt modelId="{CE38DDA4-EDAB-4A42-AF70-9BB514A449BC}" type="pres">
      <dgm:prSet presAssocID="{82295B19-5232-475D-8D20-9963540575EE}" presName="node" presStyleLbl="node1" presStyleIdx="5" presStyleCnt="6">
        <dgm:presLayoutVars>
          <dgm:bulletEnabled val="1"/>
        </dgm:presLayoutVars>
      </dgm:prSet>
      <dgm:spPr/>
    </dgm:pt>
  </dgm:ptLst>
  <dgm:cxnLst>
    <dgm:cxn modelId="{10D72717-3209-45C2-B86C-7A232F8D00B3}" srcId="{B86D4D28-EC8F-4C18-8B79-CC3FFF22EF5E}" destId="{FF937C42-B035-4B02-8CBE-FD5200DD98C5}" srcOrd="1" destOrd="0" parTransId="{22F2678E-895C-4237-A067-6105E5035857}" sibTransId="{BE81FA45-B801-4BE4-AB76-45211447079C}"/>
    <dgm:cxn modelId="{8D99EE24-42CA-4CCD-A6CB-06556D297F76}" type="presOf" srcId="{023E9E1A-02C3-4AE6-A9B0-F2BD619E9B92}" destId="{D21EC57C-CD6B-4828-ADCE-05918AE98F91}" srcOrd="0" destOrd="0" presId="urn:microsoft.com/office/officeart/2005/8/layout/radial1"/>
    <dgm:cxn modelId="{07DEE829-112B-4895-90B4-7D8EC7056892}" type="presOf" srcId="{3D8C0FDE-E0AF-43C5-9FB3-7576ED11A5CB}" destId="{8F9BFCD4-341A-4D7B-80EF-53D22EE8B3E6}" srcOrd="1" destOrd="0" presId="urn:microsoft.com/office/officeart/2005/8/layout/radial1"/>
    <dgm:cxn modelId="{9AB7742B-D682-4E9D-9C66-467A90FEB1CC}" type="presOf" srcId="{23245E5A-8D52-4333-9B99-B355D02D1B65}" destId="{18027958-B755-4585-B291-45F252B539CA}" srcOrd="0" destOrd="0" presId="urn:microsoft.com/office/officeart/2005/8/layout/radial1"/>
    <dgm:cxn modelId="{312B4F2D-103A-4B44-B367-2D3C2D108293}" type="presOf" srcId="{2DAAA2F6-044E-4006-BD44-89C78FC4D9C0}" destId="{65A10306-F94A-4C28-9AF9-F5411BA299AA}" srcOrd="0" destOrd="0" presId="urn:microsoft.com/office/officeart/2005/8/layout/radial1"/>
    <dgm:cxn modelId="{41B97836-E10D-423A-8CB3-4676A0D0353F}" type="presOf" srcId="{30065CCB-DCE2-46BC-AC96-7BA0746910A9}" destId="{ABDC2481-455F-4179-9101-BD98F72B4442}" srcOrd="0" destOrd="0" presId="urn:microsoft.com/office/officeart/2005/8/layout/radial1"/>
    <dgm:cxn modelId="{1E7D3960-B246-4D46-A8DC-95A13D064165}" type="presOf" srcId="{22F2678E-895C-4237-A067-6105E5035857}" destId="{32B5E9E4-91D5-4DAE-B0E9-4E62365BE80E}" srcOrd="1" destOrd="0" presId="urn:microsoft.com/office/officeart/2005/8/layout/radial1"/>
    <dgm:cxn modelId="{7D0F4544-602C-402E-A8DB-F9B84D4DE60E}" type="presOf" srcId="{2DAAA2F6-044E-4006-BD44-89C78FC4D9C0}" destId="{25927036-5F27-4DD1-BCA5-22D9EBFCBE00}" srcOrd="1" destOrd="0" presId="urn:microsoft.com/office/officeart/2005/8/layout/radial1"/>
    <dgm:cxn modelId="{9CC88B4A-92B9-4C0D-992D-556786D88084}" type="presOf" srcId="{FF937C42-B035-4B02-8CBE-FD5200DD98C5}" destId="{3F7A707C-97FA-43C9-B77A-5998AD368280}" srcOrd="0" destOrd="0" presId="urn:microsoft.com/office/officeart/2005/8/layout/radial1"/>
    <dgm:cxn modelId="{0F75F86C-9C70-443C-B8E7-827C769320B3}" type="presOf" srcId="{83455582-A100-48B0-9FE6-AB9994DCED16}" destId="{311E642A-5173-43D0-BBD9-B44F0626F2C8}" srcOrd="0" destOrd="0" presId="urn:microsoft.com/office/officeart/2005/8/layout/radial1"/>
    <dgm:cxn modelId="{F6671B4D-2163-4A77-8581-071A763DDE93}" srcId="{B86D4D28-EC8F-4C18-8B79-CC3FFF22EF5E}" destId="{9801AAE7-6A3B-4184-923F-46F8AFEF7088}" srcOrd="0" destOrd="0" parTransId="{2DAAA2F6-044E-4006-BD44-89C78FC4D9C0}" sibTransId="{2F0E2F34-9FFD-408A-B092-A6CC352521C6}"/>
    <dgm:cxn modelId="{54A8BC76-48B2-4AE4-AEFC-A977DB60B975}" type="presOf" srcId="{3F38738F-8BFC-4DCF-94FA-5DC1F162F2F3}" destId="{B27286C6-DA11-4014-8FBB-A9A11D2D8E2E}" srcOrd="0" destOrd="0" presId="urn:microsoft.com/office/officeart/2005/8/layout/radial1"/>
    <dgm:cxn modelId="{6C15AF7D-8ECF-4C97-A640-E21DEF1A7486}" srcId="{B7878896-33FE-4CD7-A8D8-07EB5B00A0B2}" destId="{B86D4D28-EC8F-4C18-8B79-CC3FFF22EF5E}" srcOrd="0" destOrd="0" parTransId="{7D8ECB7E-EB41-4528-97BD-A8CEA235E458}" sibTransId="{9BEACA39-0625-47C7-9D1A-B195EA1EB532}"/>
    <dgm:cxn modelId="{124B4A91-084E-4688-9B62-5911E4DAF2BF}" type="presOf" srcId="{22F2678E-895C-4237-A067-6105E5035857}" destId="{85441E64-A0A1-4E55-92FE-73BBDC0D2778}" srcOrd="0" destOrd="0" presId="urn:microsoft.com/office/officeart/2005/8/layout/radial1"/>
    <dgm:cxn modelId="{892D289A-237F-497C-9A91-372D14BD99A7}" srcId="{B86D4D28-EC8F-4C18-8B79-CC3FFF22EF5E}" destId="{83455582-A100-48B0-9FE6-AB9994DCED16}" srcOrd="3" destOrd="0" parTransId="{0EEE0125-034A-4159-9622-D1FD10339599}" sibTransId="{179CF14B-98CB-41D1-AE4E-F765A474B78B}"/>
    <dgm:cxn modelId="{34E0E19D-0EC8-4C3E-BB3F-FC85D628F292}" srcId="{B86D4D28-EC8F-4C18-8B79-CC3FFF22EF5E}" destId="{30065CCB-DCE2-46BC-AC96-7BA0746910A9}" srcOrd="4" destOrd="0" parTransId="{3D8C0FDE-E0AF-43C5-9FB3-7576ED11A5CB}" sibTransId="{9ECE0C19-5324-44A8-8867-B56719A16EDE}"/>
    <dgm:cxn modelId="{AB28C7A7-03F5-4394-90D2-1141800F683F}" type="presOf" srcId="{0EEE0125-034A-4159-9622-D1FD10339599}" destId="{C3ED9391-B858-47A0-82FF-5F52CCBAFF6C}" srcOrd="0" destOrd="0" presId="urn:microsoft.com/office/officeart/2005/8/layout/radial1"/>
    <dgm:cxn modelId="{A0EB70A8-03EE-489D-97D2-08C96C250842}" srcId="{B86D4D28-EC8F-4C18-8B79-CC3FFF22EF5E}" destId="{23245E5A-8D52-4333-9B99-B355D02D1B65}" srcOrd="2" destOrd="0" parTransId="{023E9E1A-02C3-4AE6-A9B0-F2BD619E9B92}" sibTransId="{6C5EF92A-79DF-47B4-A38E-CF52BCFF94D2}"/>
    <dgm:cxn modelId="{F676F3B0-3DF7-4D32-A311-6BB724F4CA3B}" type="presOf" srcId="{9801AAE7-6A3B-4184-923F-46F8AFEF7088}" destId="{2CF167AD-F629-4D09-88D4-939E4456CD7B}" srcOrd="0" destOrd="0" presId="urn:microsoft.com/office/officeart/2005/8/layout/radial1"/>
    <dgm:cxn modelId="{9047B8C1-1621-40DB-B111-E8BD6611A288}" type="presOf" srcId="{3F38738F-8BFC-4DCF-94FA-5DC1F162F2F3}" destId="{15A6F747-B9C2-474E-BB97-293DA07C56C5}" srcOrd="1" destOrd="0" presId="urn:microsoft.com/office/officeart/2005/8/layout/radial1"/>
    <dgm:cxn modelId="{F9BB32C9-C2FD-4F3A-AC14-886EB28C517A}" type="presOf" srcId="{3D8C0FDE-E0AF-43C5-9FB3-7576ED11A5CB}" destId="{49DA8FFB-9ED7-4540-A8B0-735F0C13E6B4}" srcOrd="0" destOrd="0" presId="urn:microsoft.com/office/officeart/2005/8/layout/radial1"/>
    <dgm:cxn modelId="{4D3CBDD2-86C0-4F15-9463-D7007279B0A1}" type="presOf" srcId="{0EEE0125-034A-4159-9622-D1FD10339599}" destId="{B23B36FD-B9CD-483E-94EA-671DEB601028}" srcOrd="1" destOrd="0" presId="urn:microsoft.com/office/officeart/2005/8/layout/radial1"/>
    <dgm:cxn modelId="{00954EDA-C060-45CB-B9CA-09ECAC68BF46}" type="presOf" srcId="{023E9E1A-02C3-4AE6-A9B0-F2BD619E9B92}" destId="{7154F90C-2FDC-44B7-BDCB-4B8CB6A62EFF}" srcOrd="1" destOrd="0" presId="urn:microsoft.com/office/officeart/2005/8/layout/radial1"/>
    <dgm:cxn modelId="{FB1281EB-CFEB-4A66-82F5-6CB344647E93}" srcId="{B86D4D28-EC8F-4C18-8B79-CC3FFF22EF5E}" destId="{82295B19-5232-475D-8D20-9963540575EE}" srcOrd="5" destOrd="0" parTransId="{3F38738F-8BFC-4DCF-94FA-5DC1F162F2F3}" sibTransId="{DE3F9F44-697F-4B0E-80BA-1BB8B1EF8F0D}"/>
    <dgm:cxn modelId="{8AE93CED-4F20-4CFA-8007-6B602DCEC06E}" type="presOf" srcId="{B86D4D28-EC8F-4C18-8B79-CC3FFF22EF5E}" destId="{95FFD9A4-7201-42FE-AE12-1893337657D9}" srcOrd="0" destOrd="0" presId="urn:microsoft.com/office/officeart/2005/8/layout/radial1"/>
    <dgm:cxn modelId="{661E91EF-9FA2-4888-B82B-2C7F32EB8731}" type="presOf" srcId="{B7878896-33FE-4CD7-A8D8-07EB5B00A0B2}" destId="{437496D5-9E41-4675-B78A-76DE93A1E6C8}" srcOrd="0" destOrd="0" presId="urn:microsoft.com/office/officeart/2005/8/layout/radial1"/>
    <dgm:cxn modelId="{908CD9F9-6EB3-4F2A-A892-FD17B36068B8}" type="presOf" srcId="{82295B19-5232-475D-8D20-9963540575EE}" destId="{CE38DDA4-EDAB-4A42-AF70-9BB514A449BC}" srcOrd="0" destOrd="0" presId="urn:microsoft.com/office/officeart/2005/8/layout/radial1"/>
    <dgm:cxn modelId="{CA75ED14-9CD4-499A-B698-9029BA71A422}" type="presParOf" srcId="{437496D5-9E41-4675-B78A-76DE93A1E6C8}" destId="{95FFD9A4-7201-42FE-AE12-1893337657D9}" srcOrd="0" destOrd="0" presId="urn:microsoft.com/office/officeart/2005/8/layout/radial1"/>
    <dgm:cxn modelId="{1165A6D7-93E0-43F2-A6DE-08965D7107AA}" type="presParOf" srcId="{437496D5-9E41-4675-B78A-76DE93A1E6C8}" destId="{65A10306-F94A-4C28-9AF9-F5411BA299AA}" srcOrd="1" destOrd="0" presId="urn:microsoft.com/office/officeart/2005/8/layout/radial1"/>
    <dgm:cxn modelId="{BC109352-FB76-49E3-9A79-38B9A0CF75C1}" type="presParOf" srcId="{65A10306-F94A-4C28-9AF9-F5411BA299AA}" destId="{25927036-5F27-4DD1-BCA5-22D9EBFCBE00}" srcOrd="0" destOrd="0" presId="urn:microsoft.com/office/officeart/2005/8/layout/radial1"/>
    <dgm:cxn modelId="{45D78C2C-E50D-40E9-95FA-551E704C538E}" type="presParOf" srcId="{437496D5-9E41-4675-B78A-76DE93A1E6C8}" destId="{2CF167AD-F629-4D09-88D4-939E4456CD7B}" srcOrd="2" destOrd="0" presId="urn:microsoft.com/office/officeart/2005/8/layout/radial1"/>
    <dgm:cxn modelId="{3F24A76D-FC8C-48B5-BD3E-DF4FC6FF49C3}" type="presParOf" srcId="{437496D5-9E41-4675-B78A-76DE93A1E6C8}" destId="{85441E64-A0A1-4E55-92FE-73BBDC0D2778}" srcOrd="3" destOrd="0" presId="urn:microsoft.com/office/officeart/2005/8/layout/radial1"/>
    <dgm:cxn modelId="{42835C0B-C989-4B53-8E7F-C938514086EE}" type="presParOf" srcId="{85441E64-A0A1-4E55-92FE-73BBDC0D2778}" destId="{32B5E9E4-91D5-4DAE-B0E9-4E62365BE80E}" srcOrd="0" destOrd="0" presId="urn:microsoft.com/office/officeart/2005/8/layout/radial1"/>
    <dgm:cxn modelId="{0553C41A-34CB-45E2-AB11-1C60C0F02450}" type="presParOf" srcId="{437496D5-9E41-4675-B78A-76DE93A1E6C8}" destId="{3F7A707C-97FA-43C9-B77A-5998AD368280}" srcOrd="4" destOrd="0" presId="urn:microsoft.com/office/officeart/2005/8/layout/radial1"/>
    <dgm:cxn modelId="{AC400550-3369-4CB4-B2C3-A23EF71F3F86}" type="presParOf" srcId="{437496D5-9E41-4675-B78A-76DE93A1E6C8}" destId="{D21EC57C-CD6B-4828-ADCE-05918AE98F91}" srcOrd="5" destOrd="0" presId="urn:microsoft.com/office/officeart/2005/8/layout/radial1"/>
    <dgm:cxn modelId="{E7BE791D-C9CF-41B2-90B4-52D2EA3CB8A9}" type="presParOf" srcId="{D21EC57C-CD6B-4828-ADCE-05918AE98F91}" destId="{7154F90C-2FDC-44B7-BDCB-4B8CB6A62EFF}" srcOrd="0" destOrd="0" presId="urn:microsoft.com/office/officeart/2005/8/layout/radial1"/>
    <dgm:cxn modelId="{C0F47583-9DEE-434F-9236-D7C91976FD44}" type="presParOf" srcId="{437496D5-9E41-4675-B78A-76DE93A1E6C8}" destId="{18027958-B755-4585-B291-45F252B539CA}" srcOrd="6" destOrd="0" presId="urn:microsoft.com/office/officeart/2005/8/layout/radial1"/>
    <dgm:cxn modelId="{816FC3BD-D9D7-41DC-81A1-E8DF378CD5FE}" type="presParOf" srcId="{437496D5-9E41-4675-B78A-76DE93A1E6C8}" destId="{C3ED9391-B858-47A0-82FF-5F52CCBAFF6C}" srcOrd="7" destOrd="0" presId="urn:microsoft.com/office/officeart/2005/8/layout/radial1"/>
    <dgm:cxn modelId="{016F8CA8-0AE3-46F7-97B4-C1659E66FC5F}" type="presParOf" srcId="{C3ED9391-B858-47A0-82FF-5F52CCBAFF6C}" destId="{B23B36FD-B9CD-483E-94EA-671DEB601028}" srcOrd="0" destOrd="0" presId="urn:microsoft.com/office/officeart/2005/8/layout/radial1"/>
    <dgm:cxn modelId="{62F9F206-D2C6-44CC-8A48-ABF170232BF4}" type="presParOf" srcId="{437496D5-9E41-4675-B78A-76DE93A1E6C8}" destId="{311E642A-5173-43D0-BBD9-B44F0626F2C8}" srcOrd="8" destOrd="0" presId="urn:microsoft.com/office/officeart/2005/8/layout/radial1"/>
    <dgm:cxn modelId="{A8C38CE4-B827-407D-9F5F-DB4A7FDAAD20}" type="presParOf" srcId="{437496D5-9E41-4675-B78A-76DE93A1E6C8}" destId="{49DA8FFB-9ED7-4540-A8B0-735F0C13E6B4}" srcOrd="9" destOrd="0" presId="urn:microsoft.com/office/officeart/2005/8/layout/radial1"/>
    <dgm:cxn modelId="{68CFC748-42E4-4B68-9B2C-7E3E47925431}" type="presParOf" srcId="{49DA8FFB-9ED7-4540-A8B0-735F0C13E6B4}" destId="{8F9BFCD4-341A-4D7B-80EF-53D22EE8B3E6}" srcOrd="0" destOrd="0" presId="urn:microsoft.com/office/officeart/2005/8/layout/radial1"/>
    <dgm:cxn modelId="{565CEAAE-9771-46BD-A1EE-19E3100D90DC}" type="presParOf" srcId="{437496D5-9E41-4675-B78A-76DE93A1E6C8}" destId="{ABDC2481-455F-4179-9101-BD98F72B4442}" srcOrd="10" destOrd="0" presId="urn:microsoft.com/office/officeart/2005/8/layout/radial1"/>
    <dgm:cxn modelId="{0A14E704-7E2A-4CB2-8435-2964AF2691C7}" type="presParOf" srcId="{437496D5-9E41-4675-B78A-76DE93A1E6C8}" destId="{B27286C6-DA11-4014-8FBB-A9A11D2D8E2E}" srcOrd="11" destOrd="0" presId="urn:microsoft.com/office/officeart/2005/8/layout/radial1"/>
    <dgm:cxn modelId="{7D6F65B7-7AF3-4B73-90F1-DE6C4DF995BD}" type="presParOf" srcId="{B27286C6-DA11-4014-8FBB-A9A11D2D8E2E}" destId="{15A6F747-B9C2-474E-BB97-293DA07C56C5}" srcOrd="0" destOrd="0" presId="urn:microsoft.com/office/officeart/2005/8/layout/radial1"/>
    <dgm:cxn modelId="{F378C358-D3D0-4D51-AD79-16EFDC37BFC1}" type="presParOf" srcId="{437496D5-9E41-4675-B78A-76DE93A1E6C8}" destId="{CE38DDA4-EDAB-4A42-AF70-9BB514A449BC}" srcOrd="12"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B7878896-33FE-4CD7-A8D8-07EB5B00A0B2}" type="doc">
      <dgm:prSet loTypeId="urn:microsoft.com/office/officeart/2005/8/layout/radial1" loCatId="cycle" qsTypeId="urn:microsoft.com/office/officeart/2005/8/quickstyle/simple1" qsCatId="simple" csTypeId="urn:microsoft.com/office/officeart/2005/8/colors/accent0_1" csCatId="mainScheme" phldr="1"/>
      <dgm:spPr/>
      <dgm:t>
        <a:bodyPr/>
        <a:lstStyle/>
        <a:p>
          <a:endParaRPr lang="en-GB"/>
        </a:p>
      </dgm:t>
    </dgm:pt>
    <dgm:pt modelId="{B86D4D28-EC8F-4C18-8B79-CC3FFF22EF5E}">
      <dgm:prSet phldrT="[Text]"/>
      <dgm:spPr>
        <a:solidFill>
          <a:srgbClr val="95519E"/>
        </a:solidFill>
      </dgm:spPr>
      <dgm:t>
        <a:bodyPr/>
        <a:lstStyle/>
        <a:p>
          <a:r>
            <a:rPr lang="en-GB" dirty="0">
              <a:solidFill>
                <a:schemeClr val="bg1"/>
              </a:solidFill>
              <a:latin typeface="Lato" panose="020B0604020202020204" charset="0"/>
              <a:ea typeface="Lato" panose="020B0604020202020204" charset="0"/>
              <a:cs typeface="Lato" panose="020B0604020202020204" charset="0"/>
            </a:rPr>
            <a:t>Parenting</a:t>
          </a:r>
        </a:p>
      </dgm:t>
    </dgm:pt>
    <dgm:pt modelId="{7D8ECB7E-EB41-4528-97BD-A8CEA235E458}" type="parTrans" cxnId="{6C15AF7D-8ECF-4C97-A640-E21DEF1A7486}">
      <dgm:prSet/>
      <dgm:spPr/>
      <dgm:t>
        <a:bodyPr/>
        <a:lstStyle/>
        <a:p>
          <a:endParaRPr lang="en-GB"/>
        </a:p>
      </dgm:t>
    </dgm:pt>
    <dgm:pt modelId="{9BEACA39-0625-47C7-9D1A-B195EA1EB532}" type="sibTrans" cxnId="{6C15AF7D-8ECF-4C97-A640-E21DEF1A7486}">
      <dgm:prSet/>
      <dgm:spPr/>
      <dgm:t>
        <a:bodyPr/>
        <a:lstStyle/>
        <a:p>
          <a:endParaRPr lang="en-GB"/>
        </a:p>
      </dgm:t>
    </dgm:pt>
    <dgm:pt modelId="{9801AAE7-6A3B-4184-923F-46F8AFEF7088}">
      <dgm:prSet phldrT="[Text]"/>
      <dgm:spPr>
        <a:solidFill>
          <a:srgbClr val="CC99FF"/>
        </a:solidFill>
      </dgm:spPr>
      <dgm:t>
        <a:bodyPr/>
        <a:lstStyle/>
        <a:p>
          <a:r>
            <a:rPr lang="en-GB" dirty="0"/>
            <a:t> </a:t>
          </a:r>
        </a:p>
      </dgm:t>
    </dgm:pt>
    <dgm:pt modelId="{2DAAA2F6-044E-4006-BD44-89C78FC4D9C0}" type="parTrans" cxnId="{F6671B4D-2163-4A77-8581-071A763DDE93}">
      <dgm:prSet/>
      <dgm:spPr/>
      <dgm:t>
        <a:bodyPr/>
        <a:lstStyle/>
        <a:p>
          <a:endParaRPr lang="en-GB"/>
        </a:p>
      </dgm:t>
    </dgm:pt>
    <dgm:pt modelId="{2F0E2F34-9FFD-408A-B092-A6CC352521C6}" type="sibTrans" cxnId="{F6671B4D-2163-4A77-8581-071A763DDE93}">
      <dgm:prSet/>
      <dgm:spPr/>
      <dgm:t>
        <a:bodyPr/>
        <a:lstStyle/>
        <a:p>
          <a:endParaRPr lang="en-GB"/>
        </a:p>
      </dgm:t>
    </dgm:pt>
    <dgm:pt modelId="{FF937C42-B035-4B02-8CBE-FD5200DD98C5}">
      <dgm:prSet phldrT="[Text]"/>
      <dgm:spPr>
        <a:solidFill>
          <a:srgbClr val="7030A0"/>
        </a:solidFill>
      </dgm:spPr>
      <dgm:t>
        <a:bodyPr/>
        <a:lstStyle/>
        <a:p>
          <a:r>
            <a:rPr lang="en-GB" dirty="0"/>
            <a:t> </a:t>
          </a:r>
        </a:p>
      </dgm:t>
    </dgm:pt>
    <dgm:pt modelId="{22F2678E-895C-4237-A067-6105E5035857}" type="parTrans" cxnId="{10D72717-3209-45C2-B86C-7A232F8D00B3}">
      <dgm:prSet/>
      <dgm:spPr/>
      <dgm:t>
        <a:bodyPr/>
        <a:lstStyle/>
        <a:p>
          <a:endParaRPr lang="en-GB"/>
        </a:p>
      </dgm:t>
    </dgm:pt>
    <dgm:pt modelId="{BE81FA45-B801-4BE4-AB76-45211447079C}" type="sibTrans" cxnId="{10D72717-3209-45C2-B86C-7A232F8D00B3}">
      <dgm:prSet/>
      <dgm:spPr/>
      <dgm:t>
        <a:bodyPr/>
        <a:lstStyle/>
        <a:p>
          <a:endParaRPr lang="en-GB"/>
        </a:p>
      </dgm:t>
    </dgm:pt>
    <dgm:pt modelId="{23245E5A-8D52-4333-9B99-B355D02D1B65}">
      <dgm:prSet phldrT="[Text]"/>
      <dgm:spPr>
        <a:solidFill>
          <a:srgbClr val="747679"/>
        </a:solidFill>
      </dgm:spPr>
      <dgm:t>
        <a:bodyPr/>
        <a:lstStyle/>
        <a:p>
          <a:r>
            <a:rPr lang="en-GB" dirty="0"/>
            <a:t> </a:t>
          </a:r>
        </a:p>
      </dgm:t>
    </dgm:pt>
    <dgm:pt modelId="{023E9E1A-02C3-4AE6-A9B0-F2BD619E9B92}" type="parTrans" cxnId="{A0EB70A8-03EE-489D-97D2-08C96C250842}">
      <dgm:prSet/>
      <dgm:spPr/>
      <dgm:t>
        <a:bodyPr/>
        <a:lstStyle/>
        <a:p>
          <a:endParaRPr lang="en-GB"/>
        </a:p>
      </dgm:t>
    </dgm:pt>
    <dgm:pt modelId="{6C5EF92A-79DF-47B4-A38E-CF52BCFF94D2}" type="sibTrans" cxnId="{A0EB70A8-03EE-489D-97D2-08C96C250842}">
      <dgm:prSet/>
      <dgm:spPr/>
      <dgm:t>
        <a:bodyPr/>
        <a:lstStyle/>
        <a:p>
          <a:endParaRPr lang="en-GB"/>
        </a:p>
      </dgm:t>
    </dgm:pt>
    <dgm:pt modelId="{83455582-A100-48B0-9FE6-AB9994DCED16}">
      <dgm:prSet phldrT="[Text]"/>
      <dgm:spPr/>
      <dgm:t>
        <a:bodyPr/>
        <a:lstStyle/>
        <a:p>
          <a:r>
            <a:rPr lang="en-GB" dirty="0"/>
            <a:t>  </a:t>
          </a:r>
        </a:p>
      </dgm:t>
    </dgm:pt>
    <dgm:pt modelId="{0EEE0125-034A-4159-9622-D1FD10339599}" type="parTrans" cxnId="{892D289A-237F-497C-9A91-372D14BD99A7}">
      <dgm:prSet/>
      <dgm:spPr/>
      <dgm:t>
        <a:bodyPr/>
        <a:lstStyle/>
        <a:p>
          <a:endParaRPr lang="en-GB"/>
        </a:p>
      </dgm:t>
    </dgm:pt>
    <dgm:pt modelId="{179CF14B-98CB-41D1-AE4E-F765A474B78B}" type="sibTrans" cxnId="{892D289A-237F-497C-9A91-372D14BD99A7}">
      <dgm:prSet/>
      <dgm:spPr/>
      <dgm:t>
        <a:bodyPr/>
        <a:lstStyle/>
        <a:p>
          <a:endParaRPr lang="en-GB"/>
        </a:p>
      </dgm:t>
    </dgm:pt>
    <dgm:pt modelId="{30065CCB-DCE2-46BC-AC96-7BA0746910A9}">
      <dgm:prSet phldrT="[Text]"/>
      <dgm:spPr>
        <a:solidFill>
          <a:srgbClr val="CC66FF"/>
        </a:solidFill>
      </dgm:spPr>
      <dgm:t>
        <a:bodyPr/>
        <a:lstStyle/>
        <a:p>
          <a:r>
            <a:rPr lang="en-GB" dirty="0"/>
            <a:t> </a:t>
          </a:r>
        </a:p>
      </dgm:t>
    </dgm:pt>
    <dgm:pt modelId="{3D8C0FDE-E0AF-43C5-9FB3-7576ED11A5CB}" type="parTrans" cxnId="{34E0E19D-0EC8-4C3E-BB3F-FC85D628F292}">
      <dgm:prSet/>
      <dgm:spPr/>
      <dgm:t>
        <a:bodyPr/>
        <a:lstStyle/>
        <a:p>
          <a:endParaRPr lang="en-GB"/>
        </a:p>
      </dgm:t>
    </dgm:pt>
    <dgm:pt modelId="{9ECE0C19-5324-44A8-8867-B56719A16EDE}" type="sibTrans" cxnId="{34E0E19D-0EC8-4C3E-BB3F-FC85D628F292}">
      <dgm:prSet/>
      <dgm:spPr/>
      <dgm:t>
        <a:bodyPr/>
        <a:lstStyle/>
        <a:p>
          <a:endParaRPr lang="en-GB"/>
        </a:p>
      </dgm:t>
    </dgm:pt>
    <dgm:pt modelId="{82295B19-5232-475D-8D20-9963540575EE}">
      <dgm:prSet phldrT="[Text]"/>
      <dgm:spPr>
        <a:solidFill>
          <a:schemeClr val="bg1">
            <a:lumMod val="95000"/>
          </a:schemeClr>
        </a:solidFill>
      </dgm:spPr>
      <dgm:t>
        <a:bodyPr/>
        <a:lstStyle/>
        <a:p>
          <a:endParaRPr lang="en-GB" dirty="0"/>
        </a:p>
      </dgm:t>
    </dgm:pt>
    <dgm:pt modelId="{3F38738F-8BFC-4DCF-94FA-5DC1F162F2F3}" type="parTrans" cxnId="{FB1281EB-CFEB-4A66-82F5-6CB344647E93}">
      <dgm:prSet/>
      <dgm:spPr/>
      <dgm:t>
        <a:bodyPr/>
        <a:lstStyle/>
        <a:p>
          <a:endParaRPr lang="en-GB"/>
        </a:p>
      </dgm:t>
    </dgm:pt>
    <dgm:pt modelId="{DE3F9F44-697F-4B0E-80BA-1BB8B1EF8F0D}" type="sibTrans" cxnId="{FB1281EB-CFEB-4A66-82F5-6CB344647E93}">
      <dgm:prSet/>
      <dgm:spPr/>
      <dgm:t>
        <a:bodyPr/>
        <a:lstStyle/>
        <a:p>
          <a:endParaRPr lang="en-GB"/>
        </a:p>
      </dgm:t>
    </dgm:pt>
    <dgm:pt modelId="{437496D5-9E41-4675-B78A-76DE93A1E6C8}" type="pres">
      <dgm:prSet presAssocID="{B7878896-33FE-4CD7-A8D8-07EB5B00A0B2}" presName="cycle" presStyleCnt="0">
        <dgm:presLayoutVars>
          <dgm:chMax val="1"/>
          <dgm:dir/>
          <dgm:animLvl val="ctr"/>
          <dgm:resizeHandles val="exact"/>
        </dgm:presLayoutVars>
      </dgm:prSet>
      <dgm:spPr/>
    </dgm:pt>
    <dgm:pt modelId="{95FFD9A4-7201-42FE-AE12-1893337657D9}" type="pres">
      <dgm:prSet presAssocID="{B86D4D28-EC8F-4C18-8B79-CC3FFF22EF5E}" presName="centerShape" presStyleLbl="node0" presStyleIdx="0" presStyleCnt="1"/>
      <dgm:spPr/>
    </dgm:pt>
    <dgm:pt modelId="{65A10306-F94A-4C28-9AF9-F5411BA299AA}" type="pres">
      <dgm:prSet presAssocID="{2DAAA2F6-044E-4006-BD44-89C78FC4D9C0}" presName="Name9" presStyleLbl="parChTrans1D2" presStyleIdx="0" presStyleCnt="6"/>
      <dgm:spPr/>
    </dgm:pt>
    <dgm:pt modelId="{25927036-5F27-4DD1-BCA5-22D9EBFCBE00}" type="pres">
      <dgm:prSet presAssocID="{2DAAA2F6-044E-4006-BD44-89C78FC4D9C0}" presName="connTx" presStyleLbl="parChTrans1D2" presStyleIdx="0" presStyleCnt="6"/>
      <dgm:spPr/>
    </dgm:pt>
    <dgm:pt modelId="{2CF167AD-F629-4D09-88D4-939E4456CD7B}" type="pres">
      <dgm:prSet presAssocID="{9801AAE7-6A3B-4184-923F-46F8AFEF7088}" presName="node" presStyleLbl="node1" presStyleIdx="0" presStyleCnt="6">
        <dgm:presLayoutVars>
          <dgm:bulletEnabled val="1"/>
        </dgm:presLayoutVars>
      </dgm:prSet>
      <dgm:spPr/>
    </dgm:pt>
    <dgm:pt modelId="{85441E64-A0A1-4E55-92FE-73BBDC0D2778}" type="pres">
      <dgm:prSet presAssocID="{22F2678E-895C-4237-A067-6105E5035857}" presName="Name9" presStyleLbl="parChTrans1D2" presStyleIdx="1" presStyleCnt="6"/>
      <dgm:spPr/>
    </dgm:pt>
    <dgm:pt modelId="{32B5E9E4-91D5-4DAE-B0E9-4E62365BE80E}" type="pres">
      <dgm:prSet presAssocID="{22F2678E-895C-4237-A067-6105E5035857}" presName="connTx" presStyleLbl="parChTrans1D2" presStyleIdx="1" presStyleCnt="6"/>
      <dgm:spPr/>
    </dgm:pt>
    <dgm:pt modelId="{3F7A707C-97FA-43C9-B77A-5998AD368280}" type="pres">
      <dgm:prSet presAssocID="{FF937C42-B035-4B02-8CBE-FD5200DD98C5}" presName="node" presStyleLbl="node1" presStyleIdx="1" presStyleCnt="6">
        <dgm:presLayoutVars>
          <dgm:bulletEnabled val="1"/>
        </dgm:presLayoutVars>
      </dgm:prSet>
      <dgm:spPr/>
    </dgm:pt>
    <dgm:pt modelId="{D21EC57C-CD6B-4828-ADCE-05918AE98F91}" type="pres">
      <dgm:prSet presAssocID="{023E9E1A-02C3-4AE6-A9B0-F2BD619E9B92}" presName="Name9" presStyleLbl="parChTrans1D2" presStyleIdx="2" presStyleCnt="6"/>
      <dgm:spPr/>
    </dgm:pt>
    <dgm:pt modelId="{7154F90C-2FDC-44B7-BDCB-4B8CB6A62EFF}" type="pres">
      <dgm:prSet presAssocID="{023E9E1A-02C3-4AE6-A9B0-F2BD619E9B92}" presName="connTx" presStyleLbl="parChTrans1D2" presStyleIdx="2" presStyleCnt="6"/>
      <dgm:spPr/>
    </dgm:pt>
    <dgm:pt modelId="{18027958-B755-4585-B291-45F252B539CA}" type="pres">
      <dgm:prSet presAssocID="{23245E5A-8D52-4333-9B99-B355D02D1B65}" presName="node" presStyleLbl="node1" presStyleIdx="2" presStyleCnt="6">
        <dgm:presLayoutVars>
          <dgm:bulletEnabled val="1"/>
        </dgm:presLayoutVars>
      </dgm:prSet>
      <dgm:spPr/>
    </dgm:pt>
    <dgm:pt modelId="{C3ED9391-B858-47A0-82FF-5F52CCBAFF6C}" type="pres">
      <dgm:prSet presAssocID="{0EEE0125-034A-4159-9622-D1FD10339599}" presName="Name9" presStyleLbl="parChTrans1D2" presStyleIdx="3" presStyleCnt="6"/>
      <dgm:spPr/>
    </dgm:pt>
    <dgm:pt modelId="{B23B36FD-B9CD-483E-94EA-671DEB601028}" type="pres">
      <dgm:prSet presAssocID="{0EEE0125-034A-4159-9622-D1FD10339599}" presName="connTx" presStyleLbl="parChTrans1D2" presStyleIdx="3" presStyleCnt="6"/>
      <dgm:spPr/>
    </dgm:pt>
    <dgm:pt modelId="{311E642A-5173-43D0-BBD9-B44F0626F2C8}" type="pres">
      <dgm:prSet presAssocID="{83455582-A100-48B0-9FE6-AB9994DCED16}" presName="node" presStyleLbl="node1" presStyleIdx="3" presStyleCnt="6">
        <dgm:presLayoutVars>
          <dgm:bulletEnabled val="1"/>
        </dgm:presLayoutVars>
      </dgm:prSet>
      <dgm:spPr/>
    </dgm:pt>
    <dgm:pt modelId="{49DA8FFB-9ED7-4540-A8B0-735F0C13E6B4}" type="pres">
      <dgm:prSet presAssocID="{3D8C0FDE-E0AF-43C5-9FB3-7576ED11A5CB}" presName="Name9" presStyleLbl="parChTrans1D2" presStyleIdx="4" presStyleCnt="6"/>
      <dgm:spPr/>
    </dgm:pt>
    <dgm:pt modelId="{8F9BFCD4-341A-4D7B-80EF-53D22EE8B3E6}" type="pres">
      <dgm:prSet presAssocID="{3D8C0FDE-E0AF-43C5-9FB3-7576ED11A5CB}" presName="connTx" presStyleLbl="parChTrans1D2" presStyleIdx="4" presStyleCnt="6"/>
      <dgm:spPr/>
    </dgm:pt>
    <dgm:pt modelId="{ABDC2481-455F-4179-9101-BD98F72B4442}" type="pres">
      <dgm:prSet presAssocID="{30065CCB-DCE2-46BC-AC96-7BA0746910A9}" presName="node" presStyleLbl="node1" presStyleIdx="4" presStyleCnt="6">
        <dgm:presLayoutVars>
          <dgm:bulletEnabled val="1"/>
        </dgm:presLayoutVars>
      </dgm:prSet>
      <dgm:spPr/>
    </dgm:pt>
    <dgm:pt modelId="{B27286C6-DA11-4014-8FBB-A9A11D2D8E2E}" type="pres">
      <dgm:prSet presAssocID="{3F38738F-8BFC-4DCF-94FA-5DC1F162F2F3}" presName="Name9" presStyleLbl="parChTrans1D2" presStyleIdx="5" presStyleCnt="6"/>
      <dgm:spPr/>
    </dgm:pt>
    <dgm:pt modelId="{15A6F747-B9C2-474E-BB97-293DA07C56C5}" type="pres">
      <dgm:prSet presAssocID="{3F38738F-8BFC-4DCF-94FA-5DC1F162F2F3}" presName="connTx" presStyleLbl="parChTrans1D2" presStyleIdx="5" presStyleCnt="6"/>
      <dgm:spPr/>
    </dgm:pt>
    <dgm:pt modelId="{CE38DDA4-EDAB-4A42-AF70-9BB514A449BC}" type="pres">
      <dgm:prSet presAssocID="{82295B19-5232-475D-8D20-9963540575EE}" presName="node" presStyleLbl="node1" presStyleIdx="5" presStyleCnt="6">
        <dgm:presLayoutVars>
          <dgm:bulletEnabled val="1"/>
        </dgm:presLayoutVars>
      </dgm:prSet>
      <dgm:spPr/>
    </dgm:pt>
  </dgm:ptLst>
  <dgm:cxnLst>
    <dgm:cxn modelId="{10D72717-3209-45C2-B86C-7A232F8D00B3}" srcId="{B86D4D28-EC8F-4C18-8B79-CC3FFF22EF5E}" destId="{FF937C42-B035-4B02-8CBE-FD5200DD98C5}" srcOrd="1" destOrd="0" parTransId="{22F2678E-895C-4237-A067-6105E5035857}" sibTransId="{BE81FA45-B801-4BE4-AB76-45211447079C}"/>
    <dgm:cxn modelId="{8D99EE24-42CA-4CCD-A6CB-06556D297F76}" type="presOf" srcId="{023E9E1A-02C3-4AE6-A9B0-F2BD619E9B92}" destId="{D21EC57C-CD6B-4828-ADCE-05918AE98F91}" srcOrd="0" destOrd="0" presId="urn:microsoft.com/office/officeart/2005/8/layout/radial1"/>
    <dgm:cxn modelId="{07DEE829-112B-4895-90B4-7D8EC7056892}" type="presOf" srcId="{3D8C0FDE-E0AF-43C5-9FB3-7576ED11A5CB}" destId="{8F9BFCD4-341A-4D7B-80EF-53D22EE8B3E6}" srcOrd="1" destOrd="0" presId="urn:microsoft.com/office/officeart/2005/8/layout/radial1"/>
    <dgm:cxn modelId="{9AB7742B-D682-4E9D-9C66-467A90FEB1CC}" type="presOf" srcId="{23245E5A-8D52-4333-9B99-B355D02D1B65}" destId="{18027958-B755-4585-B291-45F252B539CA}" srcOrd="0" destOrd="0" presId="urn:microsoft.com/office/officeart/2005/8/layout/radial1"/>
    <dgm:cxn modelId="{312B4F2D-103A-4B44-B367-2D3C2D108293}" type="presOf" srcId="{2DAAA2F6-044E-4006-BD44-89C78FC4D9C0}" destId="{65A10306-F94A-4C28-9AF9-F5411BA299AA}" srcOrd="0" destOrd="0" presId="urn:microsoft.com/office/officeart/2005/8/layout/radial1"/>
    <dgm:cxn modelId="{41B97836-E10D-423A-8CB3-4676A0D0353F}" type="presOf" srcId="{30065CCB-DCE2-46BC-AC96-7BA0746910A9}" destId="{ABDC2481-455F-4179-9101-BD98F72B4442}" srcOrd="0" destOrd="0" presId="urn:microsoft.com/office/officeart/2005/8/layout/radial1"/>
    <dgm:cxn modelId="{1E7D3960-B246-4D46-A8DC-95A13D064165}" type="presOf" srcId="{22F2678E-895C-4237-A067-6105E5035857}" destId="{32B5E9E4-91D5-4DAE-B0E9-4E62365BE80E}" srcOrd="1" destOrd="0" presId="urn:microsoft.com/office/officeart/2005/8/layout/radial1"/>
    <dgm:cxn modelId="{7D0F4544-602C-402E-A8DB-F9B84D4DE60E}" type="presOf" srcId="{2DAAA2F6-044E-4006-BD44-89C78FC4D9C0}" destId="{25927036-5F27-4DD1-BCA5-22D9EBFCBE00}" srcOrd="1" destOrd="0" presId="urn:microsoft.com/office/officeart/2005/8/layout/radial1"/>
    <dgm:cxn modelId="{9CC88B4A-92B9-4C0D-992D-556786D88084}" type="presOf" srcId="{FF937C42-B035-4B02-8CBE-FD5200DD98C5}" destId="{3F7A707C-97FA-43C9-B77A-5998AD368280}" srcOrd="0" destOrd="0" presId="urn:microsoft.com/office/officeart/2005/8/layout/radial1"/>
    <dgm:cxn modelId="{0F75F86C-9C70-443C-B8E7-827C769320B3}" type="presOf" srcId="{83455582-A100-48B0-9FE6-AB9994DCED16}" destId="{311E642A-5173-43D0-BBD9-B44F0626F2C8}" srcOrd="0" destOrd="0" presId="urn:microsoft.com/office/officeart/2005/8/layout/radial1"/>
    <dgm:cxn modelId="{F6671B4D-2163-4A77-8581-071A763DDE93}" srcId="{B86D4D28-EC8F-4C18-8B79-CC3FFF22EF5E}" destId="{9801AAE7-6A3B-4184-923F-46F8AFEF7088}" srcOrd="0" destOrd="0" parTransId="{2DAAA2F6-044E-4006-BD44-89C78FC4D9C0}" sibTransId="{2F0E2F34-9FFD-408A-B092-A6CC352521C6}"/>
    <dgm:cxn modelId="{54A8BC76-48B2-4AE4-AEFC-A977DB60B975}" type="presOf" srcId="{3F38738F-8BFC-4DCF-94FA-5DC1F162F2F3}" destId="{B27286C6-DA11-4014-8FBB-A9A11D2D8E2E}" srcOrd="0" destOrd="0" presId="urn:microsoft.com/office/officeart/2005/8/layout/radial1"/>
    <dgm:cxn modelId="{6C15AF7D-8ECF-4C97-A640-E21DEF1A7486}" srcId="{B7878896-33FE-4CD7-A8D8-07EB5B00A0B2}" destId="{B86D4D28-EC8F-4C18-8B79-CC3FFF22EF5E}" srcOrd="0" destOrd="0" parTransId="{7D8ECB7E-EB41-4528-97BD-A8CEA235E458}" sibTransId="{9BEACA39-0625-47C7-9D1A-B195EA1EB532}"/>
    <dgm:cxn modelId="{124B4A91-084E-4688-9B62-5911E4DAF2BF}" type="presOf" srcId="{22F2678E-895C-4237-A067-6105E5035857}" destId="{85441E64-A0A1-4E55-92FE-73BBDC0D2778}" srcOrd="0" destOrd="0" presId="urn:microsoft.com/office/officeart/2005/8/layout/radial1"/>
    <dgm:cxn modelId="{892D289A-237F-497C-9A91-372D14BD99A7}" srcId="{B86D4D28-EC8F-4C18-8B79-CC3FFF22EF5E}" destId="{83455582-A100-48B0-9FE6-AB9994DCED16}" srcOrd="3" destOrd="0" parTransId="{0EEE0125-034A-4159-9622-D1FD10339599}" sibTransId="{179CF14B-98CB-41D1-AE4E-F765A474B78B}"/>
    <dgm:cxn modelId="{34E0E19D-0EC8-4C3E-BB3F-FC85D628F292}" srcId="{B86D4D28-EC8F-4C18-8B79-CC3FFF22EF5E}" destId="{30065CCB-DCE2-46BC-AC96-7BA0746910A9}" srcOrd="4" destOrd="0" parTransId="{3D8C0FDE-E0AF-43C5-9FB3-7576ED11A5CB}" sibTransId="{9ECE0C19-5324-44A8-8867-B56719A16EDE}"/>
    <dgm:cxn modelId="{AB28C7A7-03F5-4394-90D2-1141800F683F}" type="presOf" srcId="{0EEE0125-034A-4159-9622-D1FD10339599}" destId="{C3ED9391-B858-47A0-82FF-5F52CCBAFF6C}" srcOrd="0" destOrd="0" presId="urn:microsoft.com/office/officeart/2005/8/layout/radial1"/>
    <dgm:cxn modelId="{A0EB70A8-03EE-489D-97D2-08C96C250842}" srcId="{B86D4D28-EC8F-4C18-8B79-CC3FFF22EF5E}" destId="{23245E5A-8D52-4333-9B99-B355D02D1B65}" srcOrd="2" destOrd="0" parTransId="{023E9E1A-02C3-4AE6-A9B0-F2BD619E9B92}" sibTransId="{6C5EF92A-79DF-47B4-A38E-CF52BCFF94D2}"/>
    <dgm:cxn modelId="{F676F3B0-3DF7-4D32-A311-6BB724F4CA3B}" type="presOf" srcId="{9801AAE7-6A3B-4184-923F-46F8AFEF7088}" destId="{2CF167AD-F629-4D09-88D4-939E4456CD7B}" srcOrd="0" destOrd="0" presId="urn:microsoft.com/office/officeart/2005/8/layout/radial1"/>
    <dgm:cxn modelId="{9047B8C1-1621-40DB-B111-E8BD6611A288}" type="presOf" srcId="{3F38738F-8BFC-4DCF-94FA-5DC1F162F2F3}" destId="{15A6F747-B9C2-474E-BB97-293DA07C56C5}" srcOrd="1" destOrd="0" presId="urn:microsoft.com/office/officeart/2005/8/layout/radial1"/>
    <dgm:cxn modelId="{F9BB32C9-C2FD-4F3A-AC14-886EB28C517A}" type="presOf" srcId="{3D8C0FDE-E0AF-43C5-9FB3-7576ED11A5CB}" destId="{49DA8FFB-9ED7-4540-A8B0-735F0C13E6B4}" srcOrd="0" destOrd="0" presId="urn:microsoft.com/office/officeart/2005/8/layout/radial1"/>
    <dgm:cxn modelId="{4D3CBDD2-86C0-4F15-9463-D7007279B0A1}" type="presOf" srcId="{0EEE0125-034A-4159-9622-D1FD10339599}" destId="{B23B36FD-B9CD-483E-94EA-671DEB601028}" srcOrd="1" destOrd="0" presId="urn:microsoft.com/office/officeart/2005/8/layout/radial1"/>
    <dgm:cxn modelId="{00954EDA-C060-45CB-B9CA-09ECAC68BF46}" type="presOf" srcId="{023E9E1A-02C3-4AE6-A9B0-F2BD619E9B92}" destId="{7154F90C-2FDC-44B7-BDCB-4B8CB6A62EFF}" srcOrd="1" destOrd="0" presId="urn:microsoft.com/office/officeart/2005/8/layout/radial1"/>
    <dgm:cxn modelId="{FB1281EB-CFEB-4A66-82F5-6CB344647E93}" srcId="{B86D4D28-EC8F-4C18-8B79-CC3FFF22EF5E}" destId="{82295B19-5232-475D-8D20-9963540575EE}" srcOrd="5" destOrd="0" parTransId="{3F38738F-8BFC-4DCF-94FA-5DC1F162F2F3}" sibTransId="{DE3F9F44-697F-4B0E-80BA-1BB8B1EF8F0D}"/>
    <dgm:cxn modelId="{8AE93CED-4F20-4CFA-8007-6B602DCEC06E}" type="presOf" srcId="{B86D4D28-EC8F-4C18-8B79-CC3FFF22EF5E}" destId="{95FFD9A4-7201-42FE-AE12-1893337657D9}" srcOrd="0" destOrd="0" presId="urn:microsoft.com/office/officeart/2005/8/layout/radial1"/>
    <dgm:cxn modelId="{661E91EF-9FA2-4888-B82B-2C7F32EB8731}" type="presOf" srcId="{B7878896-33FE-4CD7-A8D8-07EB5B00A0B2}" destId="{437496D5-9E41-4675-B78A-76DE93A1E6C8}" srcOrd="0" destOrd="0" presId="urn:microsoft.com/office/officeart/2005/8/layout/radial1"/>
    <dgm:cxn modelId="{908CD9F9-6EB3-4F2A-A892-FD17B36068B8}" type="presOf" srcId="{82295B19-5232-475D-8D20-9963540575EE}" destId="{CE38DDA4-EDAB-4A42-AF70-9BB514A449BC}" srcOrd="0" destOrd="0" presId="urn:microsoft.com/office/officeart/2005/8/layout/radial1"/>
    <dgm:cxn modelId="{CA75ED14-9CD4-499A-B698-9029BA71A422}" type="presParOf" srcId="{437496D5-9E41-4675-B78A-76DE93A1E6C8}" destId="{95FFD9A4-7201-42FE-AE12-1893337657D9}" srcOrd="0" destOrd="0" presId="urn:microsoft.com/office/officeart/2005/8/layout/radial1"/>
    <dgm:cxn modelId="{1165A6D7-93E0-43F2-A6DE-08965D7107AA}" type="presParOf" srcId="{437496D5-9E41-4675-B78A-76DE93A1E6C8}" destId="{65A10306-F94A-4C28-9AF9-F5411BA299AA}" srcOrd="1" destOrd="0" presId="urn:microsoft.com/office/officeart/2005/8/layout/radial1"/>
    <dgm:cxn modelId="{BC109352-FB76-49E3-9A79-38B9A0CF75C1}" type="presParOf" srcId="{65A10306-F94A-4C28-9AF9-F5411BA299AA}" destId="{25927036-5F27-4DD1-BCA5-22D9EBFCBE00}" srcOrd="0" destOrd="0" presId="urn:microsoft.com/office/officeart/2005/8/layout/radial1"/>
    <dgm:cxn modelId="{45D78C2C-E50D-40E9-95FA-551E704C538E}" type="presParOf" srcId="{437496D5-9E41-4675-B78A-76DE93A1E6C8}" destId="{2CF167AD-F629-4D09-88D4-939E4456CD7B}" srcOrd="2" destOrd="0" presId="urn:microsoft.com/office/officeart/2005/8/layout/radial1"/>
    <dgm:cxn modelId="{3F24A76D-FC8C-48B5-BD3E-DF4FC6FF49C3}" type="presParOf" srcId="{437496D5-9E41-4675-B78A-76DE93A1E6C8}" destId="{85441E64-A0A1-4E55-92FE-73BBDC0D2778}" srcOrd="3" destOrd="0" presId="urn:microsoft.com/office/officeart/2005/8/layout/radial1"/>
    <dgm:cxn modelId="{42835C0B-C989-4B53-8E7F-C938514086EE}" type="presParOf" srcId="{85441E64-A0A1-4E55-92FE-73BBDC0D2778}" destId="{32B5E9E4-91D5-4DAE-B0E9-4E62365BE80E}" srcOrd="0" destOrd="0" presId="urn:microsoft.com/office/officeart/2005/8/layout/radial1"/>
    <dgm:cxn modelId="{0553C41A-34CB-45E2-AB11-1C60C0F02450}" type="presParOf" srcId="{437496D5-9E41-4675-B78A-76DE93A1E6C8}" destId="{3F7A707C-97FA-43C9-B77A-5998AD368280}" srcOrd="4" destOrd="0" presId="urn:microsoft.com/office/officeart/2005/8/layout/radial1"/>
    <dgm:cxn modelId="{AC400550-3369-4CB4-B2C3-A23EF71F3F86}" type="presParOf" srcId="{437496D5-9E41-4675-B78A-76DE93A1E6C8}" destId="{D21EC57C-CD6B-4828-ADCE-05918AE98F91}" srcOrd="5" destOrd="0" presId="urn:microsoft.com/office/officeart/2005/8/layout/radial1"/>
    <dgm:cxn modelId="{E7BE791D-C9CF-41B2-90B4-52D2EA3CB8A9}" type="presParOf" srcId="{D21EC57C-CD6B-4828-ADCE-05918AE98F91}" destId="{7154F90C-2FDC-44B7-BDCB-4B8CB6A62EFF}" srcOrd="0" destOrd="0" presId="urn:microsoft.com/office/officeart/2005/8/layout/radial1"/>
    <dgm:cxn modelId="{C0F47583-9DEE-434F-9236-D7C91976FD44}" type="presParOf" srcId="{437496D5-9E41-4675-B78A-76DE93A1E6C8}" destId="{18027958-B755-4585-B291-45F252B539CA}" srcOrd="6" destOrd="0" presId="urn:microsoft.com/office/officeart/2005/8/layout/radial1"/>
    <dgm:cxn modelId="{816FC3BD-D9D7-41DC-81A1-E8DF378CD5FE}" type="presParOf" srcId="{437496D5-9E41-4675-B78A-76DE93A1E6C8}" destId="{C3ED9391-B858-47A0-82FF-5F52CCBAFF6C}" srcOrd="7" destOrd="0" presId="urn:microsoft.com/office/officeart/2005/8/layout/radial1"/>
    <dgm:cxn modelId="{016F8CA8-0AE3-46F7-97B4-C1659E66FC5F}" type="presParOf" srcId="{C3ED9391-B858-47A0-82FF-5F52CCBAFF6C}" destId="{B23B36FD-B9CD-483E-94EA-671DEB601028}" srcOrd="0" destOrd="0" presId="urn:microsoft.com/office/officeart/2005/8/layout/radial1"/>
    <dgm:cxn modelId="{62F9F206-D2C6-44CC-8A48-ABF170232BF4}" type="presParOf" srcId="{437496D5-9E41-4675-B78A-76DE93A1E6C8}" destId="{311E642A-5173-43D0-BBD9-B44F0626F2C8}" srcOrd="8" destOrd="0" presId="urn:microsoft.com/office/officeart/2005/8/layout/radial1"/>
    <dgm:cxn modelId="{A8C38CE4-B827-407D-9F5F-DB4A7FDAAD20}" type="presParOf" srcId="{437496D5-9E41-4675-B78A-76DE93A1E6C8}" destId="{49DA8FFB-9ED7-4540-A8B0-735F0C13E6B4}" srcOrd="9" destOrd="0" presId="urn:microsoft.com/office/officeart/2005/8/layout/radial1"/>
    <dgm:cxn modelId="{68CFC748-42E4-4B68-9B2C-7E3E47925431}" type="presParOf" srcId="{49DA8FFB-9ED7-4540-A8B0-735F0C13E6B4}" destId="{8F9BFCD4-341A-4D7B-80EF-53D22EE8B3E6}" srcOrd="0" destOrd="0" presId="urn:microsoft.com/office/officeart/2005/8/layout/radial1"/>
    <dgm:cxn modelId="{565CEAAE-9771-46BD-A1EE-19E3100D90DC}" type="presParOf" srcId="{437496D5-9E41-4675-B78A-76DE93A1E6C8}" destId="{ABDC2481-455F-4179-9101-BD98F72B4442}" srcOrd="10" destOrd="0" presId="urn:microsoft.com/office/officeart/2005/8/layout/radial1"/>
    <dgm:cxn modelId="{0A14E704-7E2A-4CB2-8435-2964AF2691C7}" type="presParOf" srcId="{437496D5-9E41-4675-B78A-76DE93A1E6C8}" destId="{B27286C6-DA11-4014-8FBB-A9A11D2D8E2E}" srcOrd="11" destOrd="0" presId="urn:microsoft.com/office/officeart/2005/8/layout/radial1"/>
    <dgm:cxn modelId="{7D6F65B7-7AF3-4B73-90F1-DE6C4DF995BD}" type="presParOf" srcId="{B27286C6-DA11-4014-8FBB-A9A11D2D8E2E}" destId="{15A6F747-B9C2-474E-BB97-293DA07C56C5}" srcOrd="0" destOrd="0" presId="urn:microsoft.com/office/officeart/2005/8/layout/radial1"/>
    <dgm:cxn modelId="{F378C358-D3D0-4D51-AD79-16EFDC37BFC1}" type="presParOf" srcId="{437496D5-9E41-4675-B78A-76DE93A1E6C8}" destId="{CE38DDA4-EDAB-4A42-AF70-9BB514A449BC}" srcOrd="12"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FFD9A4-7201-42FE-AE12-1893337657D9}">
      <dsp:nvSpPr>
        <dsp:cNvPr id="0" name=""/>
        <dsp:cNvSpPr/>
      </dsp:nvSpPr>
      <dsp:spPr>
        <a:xfrm>
          <a:off x="2756717" y="1947028"/>
          <a:ext cx="1478604" cy="1478604"/>
        </a:xfrm>
        <a:prstGeom prst="ellipse">
          <a:avLst/>
        </a:prstGeom>
        <a:solidFill>
          <a:srgbClr val="95519E"/>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chemeClr val="bg1"/>
              </a:solidFill>
              <a:latin typeface="Lato" panose="020B0604020202020204" charset="0"/>
              <a:ea typeface="Lato" panose="020B0604020202020204" charset="0"/>
              <a:cs typeface="Lato" panose="020B0604020202020204" charset="0"/>
            </a:rPr>
            <a:t>Parenting</a:t>
          </a:r>
        </a:p>
      </dsp:txBody>
      <dsp:txXfrm>
        <a:off x="2973254" y="2163565"/>
        <a:ext cx="1045530" cy="1045530"/>
      </dsp:txXfrm>
    </dsp:sp>
    <dsp:sp modelId="{65A10306-F94A-4C28-9AF9-F5411BA299AA}">
      <dsp:nvSpPr>
        <dsp:cNvPr id="0" name=""/>
        <dsp:cNvSpPr/>
      </dsp:nvSpPr>
      <dsp:spPr>
        <a:xfrm rot="16200000">
          <a:off x="3272591" y="1704568"/>
          <a:ext cx="446856" cy="38064"/>
        </a:xfrm>
        <a:custGeom>
          <a:avLst/>
          <a:gdLst/>
          <a:ahLst/>
          <a:cxnLst/>
          <a:rect l="0" t="0" r="0" b="0"/>
          <a:pathLst>
            <a:path>
              <a:moveTo>
                <a:pt x="0" y="19032"/>
              </a:moveTo>
              <a:lnTo>
                <a:pt x="446856" y="19032"/>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484848" y="1712429"/>
        <a:ext cx="22342" cy="22342"/>
      </dsp:txXfrm>
    </dsp:sp>
    <dsp:sp modelId="{2CF167AD-F629-4D09-88D4-939E4456CD7B}">
      <dsp:nvSpPr>
        <dsp:cNvPr id="0" name=""/>
        <dsp:cNvSpPr/>
      </dsp:nvSpPr>
      <dsp:spPr>
        <a:xfrm>
          <a:off x="2756717" y="21568"/>
          <a:ext cx="1478604" cy="1478604"/>
        </a:xfrm>
        <a:prstGeom prst="ellipse">
          <a:avLst/>
        </a:prstGeom>
        <a:solidFill>
          <a:srgbClr val="CC99FF"/>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r>
            <a:rPr lang="en-GB" sz="6500" kern="1200" dirty="0"/>
            <a:t> </a:t>
          </a:r>
        </a:p>
      </dsp:txBody>
      <dsp:txXfrm>
        <a:off x="2973254" y="238105"/>
        <a:ext cx="1045530" cy="1045530"/>
      </dsp:txXfrm>
    </dsp:sp>
    <dsp:sp modelId="{85441E64-A0A1-4E55-92FE-73BBDC0D2778}">
      <dsp:nvSpPr>
        <dsp:cNvPr id="0" name=""/>
        <dsp:cNvSpPr/>
      </dsp:nvSpPr>
      <dsp:spPr>
        <a:xfrm rot="19800000">
          <a:off x="4106340" y="2185933"/>
          <a:ext cx="446856" cy="38064"/>
        </a:xfrm>
        <a:custGeom>
          <a:avLst/>
          <a:gdLst/>
          <a:ahLst/>
          <a:cxnLst/>
          <a:rect l="0" t="0" r="0" b="0"/>
          <a:pathLst>
            <a:path>
              <a:moveTo>
                <a:pt x="0" y="19032"/>
              </a:moveTo>
              <a:lnTo>
                <a:pt x="446856" y="19032"/>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318597" y="2193794"/>
        <a:ext cx="22342" cy="22342"/>
      </dsp:txXfrm>
    </dsp:sp>
    <dsp:sp modelId="{3F7A707C-97FA-43C9-B77A-5998AD368280}">
      <dsp:nvSpPr>
        <dsp:cNvPr id="0" name=""/>
        <dsp:cNvSpPr/>
      </dsp:nvSpPr>
      <dsp:spPr>
        <a:xfrm>
          <a:off x="4424215" y="984298"/>
          <a:ext cx="1478604" cy="1478604"/>
        </a:xfrm>
        <a:prstGeom prst="ellips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r>
            <a:rPr lang="en-GB" sz="6500" kern="1200" dirty="0"/>
            <a:t> </a:t>
          </a:r>
        </a:p>
      </dsp:txBody>
      <dsp:txXfrm>
        <a:off x="4640752" y="1200835"/>
        <a:ext cx="1045530" cy="1045530"/>
      </dsp:txXfrm>
    </dsp:sp>
    <dsp:sp modelId="{D21EC57C-CD6B-4828-ADCE-05918AE98F91}">
      <dsp:nvSpPr>
        <dsp:cNvPr id="0" name=""/>
        <dsp:cNvSpPr/>
      </dsp:nvSpPr>
      <dsp:spPr>
        <a:xfrm rot="1800000">
          <a:off x="4106340" y="3148663"/>
          <a:ext cx="446856" cy="38064"/>
        </a:xfrm>
        <a:custGeom>
          <a:avLst/>
          <a:gdLst/>
          <a:ahLst/>
          <a:cxnLst/>
          <a:rect l="0" t="0" r="0" b="0"/>
          <a:pathLst>
            <a:path>
              <a:moveTo>
                <a:pt x="0" y="19032"/>
              </a:moveTo>
              <a:lnTo>
                <a:pt x="446856" y="19032"/>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318597" y="3156524"/>
        <a:ext cx="22342" cy="22342"/>
      </dsp:txXfrm>
    </dsp:sp>
    <dsp:sp modelId="{18027958-B755-4585-B291-45F252B539CA}">
      <dsp:nvSpPr>
        <dsp:cNvPr id="0" name=""/>
        <dsp:cNvSpPr/>
      </dsp:nvSpPr>
      <dsp:spPr>
        <a:xfrm>
          <a:off x="4424215" y="2909759"/>
          <a:ext cx="1478604" cy="1478604"/>
        </a:xfrm>
        <a:prstGeom prst="ellipse">
          <a:avLst/>
        </a:prstGeom>
        <a:solidFill>
          <a:srgbClr val="CC99FF"/>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r>
            <a:rPr lang="en-GB" sz="6500" kern="1200" dirty="0"/>
            <a:t> </a:t>
          </a:r>
        </a:p>
      </dsp:txBody>
      <dsp:txXfrm>
        <a:off x="4640752" y="3126296"/>
        <a:ext cx="1045530" cy="1045530"/>
      </dsp:txXfrm>
    </dsp:sp>
    <dsp:sp modelId="{C3ED9391-B858-47A0-82FF-5F52CCBAFF6C}">
      <dsp:nvSpPr>
        <dsp:cNvPr id="0" name=""/>
        <dsp:cNvSpPr/>
      </dsp:nvSpPr>
      <dsp:spPr>
        <a:xfrm rot="5400000">
          <a:off x="3272591" y="3630029"/>
          <a:ext cx="446856" cy="38064"/>
        </a:xfrm>
        <a:custGeom>
          <a:avLst/>
          <a:gdLst/>
          <a:ahLst/>
          <a:cxnLst/>
          <a:rect l="0" t="0" r="0" b="0"/>
          <a:pathLst>
            <a:path>
              <a:moveTo>
                <a:pt x="0" y="19032"/>
              </a:moveTo>
              <a:lnTo>
                <a:pt x="446856" y="19032"/>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484848" y="3637889"/>
        <a:ext cx="22342" cy="22342"/>
      </dsp:txXfrm>
    </dsp:sp>
    <dsp:sp modelId="{311E642A-5173-43D0-BBD9-B44F0626F2C8}">
      <dsp:nvSpPr>
        <dsp:cNvPr id="0" name=""/>
        <dsp:cNvSpPr/>
      </dsp:nvSpPr>
      <dsp:spPr>
        <a:xfrm>
          <a:off x="2756717" y="3872489"/>
          <a:ext cx="1478604" cy="1478604"/>
        </a:xfrm>
        <a:prstGeom prst="ellips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r>
            <a:rPr lang="en-GB" sz="6500" kern="1200" dirty="0"/>
            <a:t>  </a:t>
          </a:r>
        </a:p>
      </dsp:txBody>
      <dsp:txXfrm>
        <a:off x="2973254" y="4089026"/>
        <a:ext cx="1045530" cy="1045530"/>
      </dsp:txXfrm>
    </dsp:sp>
    <dsp:sp modelId="{49DA8FFB-9ED7-4540-A8B0-735F0C13E6B4}">
      <dsp:nvSpPr>
        <dsp:cNvPr id="0" name=""/>
        <dsp:cNvSpPr/>
      </dsp:nvSpPr>
      <dsp:spPr>
        <a:xfrm rot="9000000">
          <a:off x="2438842" y="3148663"/>
          <a:ext cx="446856" cy="38064"/>
        </a:xfrm>
        <a:custGeom>
          <a:avLst/>
          <a:gdLst/>
          <a:ahLst/>
          <a:cxnLst/>
          <a:rect l="0" t="0" r="0" b="0"/>
          <a:pathLst>
            <a:path>
              <a:moveTo>
                <a:pt x="0" y="19032"/>
              </a:moveTo>
              <a:lnTo>
                <a:pt x="446856" y="19032"/>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2651099" y="3156524"/>
        <a:ext cx="22342" cy="22342"/>
      </dsp:txXfrm>
    </dsp:sp>
    <dsp:sp modelId="{ABDC2481-455F-4179-9101-BD98F72B4442}">
      <dsp:nvSpPr>
        <dsp:cNvPr id="0" name=""/>
        <dsp:cNvSpPr/>
      </dsp:nvSpPr>
      <dsp:spPr>
        <a:xfrm>
          <a:off x="1089219" y="2909759"/>
          <a:ext cx="1478604" cy="1478604"/>
        </a:xfrm>
        <a:prstGeom prst="ellipse">
          <a:avLst/>
        </a:prstGeom>
        <a:solidFill>
          <a:srgbClr val="CC99FF"/>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r>
            <a:rPr lang="en-GB" sz="6500" kern="1200" dirty="0"/>
            <a:t> </a:t>
          </a:r>
        </a:p>
      </dsp:txBody>
      <dsp:txXfrm>
        <a:off x="1305756" y="3126296"/>
        <a:ext cx="1045530" cy="1045530"/>
      </dsp:txXfrm>
    </dsp:sp>
    <dsp:sp modelId="{B27286C6-DA11-4014-8FBB-A9A11D2D8E2E}">
      <dsp:nvSpPr>
        <dsp:cNvPr id="0" name=""/>
        <dsp:cNvSpPr/>
      </dsp:nvSpPr>
      <dsp:spPr>
        <a:xfrm rot="12600000">
          <a:off x="2438842" y="2185933"/>
          <a:ext cx="446856" cy="38064"/>
        </a:xfrm>
        <a:custGeom>
          <a:avLst/>
          <a:gdLst/>
          <a:ahLst/>
          <a:cxnLst/>
          <a:rect l="0" t="0" r="0" b="0"/>
          <a:pathLst>
            <a:path>
              <a:moveTo>
                <a:pt x="0" y="19032"/>
              </a:moveTo>
              <a:lnTo>
                <a:pt x="446856" y="19032"/>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2651099" y="2193794"/>
        <a:ext cx="22342" cy="22342"/>
      </dsp:txXfrm>
    </dsp:sp>
    <dsp:sp modelId="{CE38DDA4-EDAB-4A42-AF70-9BB514A449BC}">
      <dsp:nvSpPr>
        <dsp:cNvPr id="0" name=""/>
        <dsp:cNvSpPr/>
      </dsp:nvSpPr>
      <dsp:spPr>
        <a:xfrm>
          <a:off x="1089219" y="984298"/>
          <a:ext cx="1478604" cy="1478604"/>
        </a:xfrm>
        <a:prstGeom prst="ellips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endParaRPr lang="en-GB" sz="6500" kern="1200" dirty="0"/>
        </a:p>
      </dsp:txBody>
      <dsp:txXfrm>
        <a:off x="1305756" y="1200835"/>
        <a:ext cx="1045530" cy="10455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FFD9A4-7201-42FE-AE12-1893337657D9}">
      <dsp:nvSpPr>
        <dsp:cNvPr id="0" name=""/>
        <dsp:cNvSpPr/>
      </dsp:nvSpPr>
      <dsp:spPr>
        <a:xfrm>
          <a:off x="2041042" y="1869477"/>
          <a:ext cx="1421014" cy="1421014"/>
        </a:xfrm>
        <a:prstGeom prst="ellipse">
          <a:avLst/>
        </a:prstGeom>
        <a:solidFill>
          <a:srgbClr val="95519E"/>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bg1"/>
              </a:solidFill>
              <a:latin typeface="Lato" panose="020B0604020202020204" charset="0"/>
              <a:ea typeface="Lato" panose="020B0604020202020204" charset="0"/>
              <a:cs typeface="Lato" panose="020B0604020202020204" charset="0"/>
            </a:rPr>
            <a:t>Parenting</a:t>
          </a:r>
        </a:p>
      </dsp:txBody>
      <dsp:txXfrm>
        <a:off x="2249145" y="2077580"/>
        <a:ext cx="1004808" cy="1004808"/>
      </dsp:txXfrm>
    </dsp:sp>
    <dsp:sp modelId="{65A10306-F94A-4C28-9AF9-F5411BA299AA}">
      <dsp:nvSpPr>
        <dsp:cNvPr id="0" name=""/>
        <dsp:cNvSpPr/>
      </dsp:nvSpPr>
      <dsp:spPr>
        <a:xfrm rot="16200000">
          <a:off x="2537382" y="1632069"/>
          <a:ext cx="428335" cy="46479"/>
        </a:xfrm>
        <a:custGeom>
          <a:avLst/>
          <a:gdLst/>
          <a:ahLst/>
          <a:cxnLst/>
          <a:rect l="0" t="0" r="0" b="0"/>
          <a:pathLst>
            <a:path>
              <a:moveTo>
                <a:pt x="0" y="23239"/>
              </a:moveTo>
              <a:lnTo>
                <a:pt x="428335" y="23239"/>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740841" y="1644601"/>
        <a:ext cx="21416" cy="21416"/>
      </dsp:txXfrm>
    </dsp:sp>
    <dsp:sp modelId="{2CF167AD-F629-4D09-88D4-939E4456CD7B}">
      <dsp:nvSpPr>
        <dsp:cNvPr id="0" name=""/>
        <dsp:cNvSpPr/>
      </dsp:nvSpPr>
      <dsp:spPr>
        <a:xfrm>
          <a:off x="2041042" y="20127"/>
          <a:ext cx="1421014" cy="1421014"/>
        </a:xfrm>
        <a:prstGeom prst="ellipse">
          <a:avLst/>
        </a:prstGeom>
        <a:solidFill>
          <a:srgbClr val="CC99FF"/>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r>
            <a:rPr lang="en-GB" sz="6500" kern="1200" dirty="0"/>
            <a:t> </a:t>
          </a:r>
        </a:p>
      </dsp:txBody>
      <dsp:txXfrm>
        <a:off x="2249145" y="228230"/>
        <a:ext cx="1004808" cy="1004808"/>
      </dsp:txXfrm>
    </dsp:sp>
    <dsp:sp modelId="{85441E64-A0A1-4E55-92FE-73BBDC0D2778}">
      <dsp:nvSpPr>
        <dsp:cNvPr id="0" name=""/>
        <dsp:cNvSpPr/>
      </dsp:nvSpPr>
      <dsp:spPr>
        <a:xfrm rot="19800000">
          <a:off x="3338174" y="2094407"/>
          <a:ext cx="428335" cy="46479"/>
        </a:xfrm>
        <a:custGeom>
          <a:avLst/>
          <a:gdLst/>
          <a:ahLst/>
          <a:cxnLst/>
          <a:rect l="0" t="0" r="0" b="0"/>
          <a:pathLst>
            <a:path>
              <a:moveTo>
                <a:pt x="0" y="23239"/>
              </a:moveTo>
              <a:lnTo>
                <a:pt x="428335" y="23239"/>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541633" y="2106938"/>
        <a:ext cx="21416" cy="21416"/>
      </dsp:txXfrm>
    </dsp:sp>
    <dsp:sp modelId="{3F7A707C-97FA-43C9-B77A-5998AD368280}">
      <dsp:nvSpPr>
        <dsp:cNvPr id="0" name=""/>
        <dsp:cNvSpPr/>
      </dsp:nvSpPr>
      <dsp:spPr>
        <a:xfrm>
          <a:off x="3642626" y="944802"/>
          <a:ext cx="1421014" cy="1421014"/>
        </a:xfrm>
        <a:prstGeom prst="ellipse">
          <a:avLst/>
        </a:prstGeom>
        <a:solidFill>
          <a:srgbClr val="7030A0"/>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r>
            <a:rPr lang="en-GB" sz="6500" kern="1200" dirty="0"/>
            <a:t> </a:t>
          </a:r>
        </a:p>
      </dsp:txBody>
      <dsp:txXfrm>
        <a:off x="3850729" y="1152905"/>
        <a:ext cx="1004808" cy="1004808"/>
      </dsp:txXfrm>
    </dsp:sp>
    <dsp:sp modelId="{D21EC57C-CD6B-4828-ADCE-05918AE98F91}">
      <dsp:nvSpPr>
        <dsp:cNvPr id="0" name=""/>
        <dsp:cNvSpPr/>
      </dsp:nvSpPr>
      <dsp:spPr>
        <a:xfrm rot="1800000">
          <a:off x="3338174" y="3019082"/>
          <a:ext cx="428335" cy="46479"/>
        </a:xfrm>
        <a:custGeom>
          <a:avLst/>
          <a:gdLst/>
          <a:ahLst/>
          <a:cxnLst/>
          <a:rect l="0" t="0" r="0" b="0"/>
          <a:pathLst>
            <a:path>
              <a:moveTo>
                <a:pt x="0" y="23239"/>
              </a:moveTo>
              <a:lnTo>
                <a:pt x="428335" y="23239"/>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541633" y="3031613"/>
        <a:ext cx="21416" cy="21416"/>
      </dsp:txXfrm>
    </dsp:sp>
    <dsp:sp modelId="{18027958-B755-4585-B291-45F252B539CA}">
      <dsp:nvSpPr>
        <dsp:cNvPr id="0" name=""/>
        <dsp:cNvSpPr/>
      </dsp:nvSpPr>
      <dsp:spPr>
        <a:xfrm>
          <a:off x="3642626" y="2794152"/>
          <a:ext cx="1421014" cy="1421014"/>
        </a:xfrm>
        <a:prstGeom prst="ellipse">
          <a:avLst/>
        </a:prstGeom>
        <a:solidFill>
          <a:srgbClr val="747679"/>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r>
            <a:rPr lang="en-GB" sz="6500" kern="1200" dirty="0"/>
            <a:t> </a:t>
          </a:r>
        </a:p>
      </dsp:txBody>
      <dsp:txXfrm>
        <a:off x="3850729" y="3002255"/>
        <a:ext cx="1004808" cy="1004808"/>
      </dsp:txXfrm>
    </dsp:sp>
    <dsp:sp modelId="{C3ED9391-B858-47A0-82FF-5F52CCBAFF6C}">
      <dsp:nvSpPr>
        <dsp:cNvPr id="0" name=""/>
        <dsp:cNvSpPr/>
      </dsp:nvSpPr>
      <dsp:spPr>
        <a:xfrm rot="5400000">
          <a:off x="2537382" y="3481419"/>
          <a:ext cx="428335" cy="46479"/>
        </a:xfrm>
        <a:custGeom>
          <a:avLst/>
          <a:gdLst/>
          <a:ahLst/>
          <a:cxnLst/>
          <a:rect l="0" t="0" r="0" b="0"/>
          <a:pathLst>
            <a:path>
              <a:moveTo>
                <a:pt x="0" y="23239"/>
              </a:moveTo>
              <a:lnTo>
                <a:pt x="428335" y="23239"/>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740841" y="3493951"/>
        <a:ext cx="21416" cy="21416"/>
      </dsp:txXfrm>
    </dsp:sp>
    <dsp:sp modelId="{311E642A-5173-43D0-BBD9-B44F0626F2C8}">
      <dsp:nvSpPr>
        <dsp:cNvPr id="0" name=""/>
        <dsp:cNvSpPr/>
      </dsp:nvSpPr>
      <dsp:spPr>
        <a:xfrm>
          <a:off x="2041042" y="3718827"/>
          <a:ext cx="1421014" cy="1421014"/>
        </a:xfrm>
        <a:prstGeom prst="ellips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r>
            <a:rPr lang="en-GB" sz="6500" kern="1200" dirty="0"/>
            <a:t>  </a:t>
          </a:r>
        </a:p>
      </dsp:txBody>
      <dsp:txXfrm>
        <a:off x="2249145" y="3926930"/>
        <a:ext cx="1004808" cy="1004808"/>
      </dsp:txXfrm>
    </dsp:sp>
    <dsp:sp modelId="{49DA8FFB-9ED7-4540-A8B0-735F0C13E6B4}">
      <dsp:nvSpPr>
        <dsp:cNvPr id="0" name=""/>
        <dsp:cNvSpPr/>
      </dsp:nvSpPr>
      <dsp:spPr>
        <a:xfrm rot="9000000">
          <a:off x="1736590" y="3019082"/>
          <a:ext cx="428335" cy="46479"/>
        </a:xfrm>
        <a:custGeom>
          <a:avLst/>
          <a:gdLst/>
          <a:ahLst/>
          <a:cxnLst/>
          <a:rect l="0" t="0" r="0" b="0"/>
          <a:pathLst>
            <a:path>
              <a:moveTo>
                <a:pt x="0" y="23239"/>
              </a:moveTo>
              <a:lnTo>
                <a:pt x="428335" y="23239"/>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1940049" y="3031613"/>
        <a:ext cx="21416" cy="21416"/>
      </dsp:txXfrm>
    </dsp:sp>
    <dsp:sp modelId="{ABDC2481-455F-4179-9101-BD98F72B4442}">
      <dsp:nvSpPr>
        <dsp:cNvPr id="0" name=""/>
        <dsp:cNvSpPr/>
      </dsp:nvSpPr>
      <dsp:spPr>
        <a:xfrm>
          <a:off x="439458" y="2794152"/>
          <a:ext cx="1421014" cy="1421014"/>
        </a:xfrm>
        <a:prstGeom prst="ellipse">
          <a:avLst/>
        </a:prstGeom>
        <a:solidFill>
          <a:srgbClr val="CC66FF"/>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r>
            <a:rPr lang="en-GB" sz="6500" kern="1200" dirty="0"/>
            <a:t> </a:t>
          </a:r>
        </a:p>
      </dsp:txBody>
      <dsp:txXfrm>
        <a:off x="647561" y="3002255"/>
        <a:ext cx="1004808" cy="1004808"/>
      </dsp:txXfrm>
    </dsp:sp>
    <dsp:sp modelId="{B27286C6-DA11-4014-8FBB-A9A11D2D8E2E}">
      <dsp:nvSpPr>
        <dsp:cNvPr id="0" name=""/>
        <dsp:cNvSpPr/>
      </dsp:nvSpPr>
      <dsp:spPr>
        <a:xfrm rot="12600000">
          <a:off x="1736590" y="2094407"/>
          <a:ext cx="428335" cy="46479"/>
        </a:xfrm>
        <a:custGeom>
          <a:avLst/>
          <a:gdLst/>
          <a:ahLst/>
          <a:cxnLst/>
          <a:rect l="0" t="0" r="0" b="0"/>
          <a:pathLst>
            <a:path>
              <a:moveTo>
                <a:pt x="0" y="23239"/>
              </a:moveTo>
              <a:lnTo>
                <a:pt x="428335" y="23239"/>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1940049" y="2106938"/>
        <a:ext cx="21416" cy="21416"/>
      </dsp:txXfrm>
    </dsp:sp>
    <dsp:sp modelId="{CE38DDA4-EDAB-4A42-AF70-9BB514A449BC}">
      <dsp:nvSpPr>
        <dsp:cNvPr id="0" name=""/>
        <dsp:cNvSpPr/>
      </dsp:nvSpPr>
      <dsp:spPr>
        <a:xfrm>
          <a:off x="439458" y="944802"/>
          <a:ext cx="1421014" cy="1421014"/>
        </a:xfrm>
        <a:prstGeom prst="ellipse">
          <a:avLst/>
        </a:prstGeom>
        <a:solidFill>
          <a:schemeClr val="bg1">
            <a:lumMod val="9500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endParaRPr lang="en-GB" sz="6500" kern="1200" dirty="0"/>
        </a:p>
      </dsp:txBody>
      <dsp:txXfrm>
        <a:off x="647561" y="1152905"/>
        <a:ext cx="1004808" cy="1004808"/>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58D90D-9E91-4035-97D7-99C9CC8AB8DD}" type="datetimeFigureOut">
              <a:rPr lang="en-GB" smtClean="0"/>
              <a:t>09/07/2026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D9BA78-49A9-4ADF-8144-81FD932DD956}" type="slidenum">
              <a:rPr lang="en-GB" smtClean="0"/>
              <a:t>‹#›</a:t>
            </a:fld>
            <a:endParaRPr lang="en-GB"/>
          </a:p>
        </p:txBody>
      </p:sp>
    </p:spTree>
    <p:extLst>
      <p:ext uri="{BB962C8B-B14F-4D97-AF65-F5344CB8AC3E}">
        <p14:creationId xmlns:p14="http://schemas.microsoft.com/office/powerpoint/2010/main" val="3632266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Teacher</a:t>
            </a:r>
            <a:r>
              <a:rPr lang="en-GB" b="1" baseline="0" dirty="0"/>
              <a:t> Notes – Learning objective and outcomes</a:t>
            </a: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Introduce the learning objectives and outcomes</a:t>
            </a:r>
            <a:endParaRPr lang="en-GB" dirty="0"/>
          </a:p>
        </p:txBody>
      </p:sp>
      <p:sp>
        <p:nvSpPr>
          <p:cNvPr id="4" name="Slide Number Placeholder 3"/>
          <p:cNvSpPr>
            <a:spLocks noGrp="1"/>
          </p:cNvSpPr>
          <p:nvPr>
            <p:ph type="sldNum" sz="quarter" idx="10"/>
          </p:nvPr>
        </p:nvSpPr>
        <p:spPr/>
        <p:txBody>
          <a:bodyPr/>
          <a:lstStyle/>
          <a:p>
            <a:fld id="{567DB251-18AC-41D5-959F-F289AB917537}" type="slidenum">
              <a:rPr lang="en-GB" smtClean="0"/>
              <a:t>2</a:t>
            </a:fld>
            <a:endParaRPr lang="en-GB"/>
          </a:p>
        </p:txBody>
      </p:sp>
    </p:spTree>
    <p:extLst>
      <p:ext uri="{BB962C8B-B14F-4D97-AF65-F5344CB8AC3E}">
        <p14:creationId xmlns:p14="http://schemas.microsoft.com/office/powerpoint/2010/main" val="3037151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baseline="0" dirty="0"/>
              <a:t>Teacher Notes - </a:t>
            </a:r>
            <a:r>
              <a:rPr lang="en-US" b="1" dirty="0"/>
              <a:t>Baseline assessment (5 mins)</a:t>
            </a:r>
          </a:p>
          <a:p>
            <a:r>
              <a:rPr lang="en-GB" sz="1200" kern="1200" dirty="0">
                <a:solidFill>
                  <a:schemeClr val="tx1"/>
                </a:solidFill>
                <a:effectLst/>
                <a:latin typeface="+mn-lt"/>
                <a:ea typeface="+mn-ea"/>
                <a:cs typeface="+mn-cs"/>
              </a:rPr>
              <a:t>Working on their own, ask students to mind map around the word ‘parenting’, considering what this means and what it might look like in practice. This will give you the opportunity to gauge students’ existing understanding, beliefs and attitudes.   </a:t>
            </a:r>
          </a:p>
          <a:p>
            <a:r>
              <a:rPr lang="en-GB" sz="1200" kern="1200" dirty="0">
                <a:solidFill>
                  <a:schemeClr val="tx1"/>
                </a:solidFill>
                <a:effectLst/>
                <a:latin typeface="+mn-lt"/>
                <a:ea typeface="+mn-ea"/>
                <a:cs typeface="+mn-cs"/>
              </a:rPr>
              <a:t>They should then have a paired discussion, followed by whole class feedback. Draw out any common ideas that students have about parenting (e.g. genders and ages of the parents, what parents should do for their children etc.). Students should not add anything to their mind map during the discussions as they will revisit this baseline activity at the end of the lesson.</a:t>
            </a:r>
          </a:p>
        </p:txBody>
      </p:sp>
      <p:sp>
        <p:nvSpPr>
          <p:cNvPr id="4" name="Slide Number Placeholder 3"/>
          <p:cNvSpPr>
            <a:spLocks noGrp="1"/>
          </p:cNvSpPr>
          <p:nvPr>
            <p:ph type="sldNum" sz="quarter" idx="10"/>
          </p:nvPr>
        </p:nvSpPr>
        <p:spPr/>
        <p:txBody>
          <a:bodyPr/>
          <a:lstStyle/>
          <a:p>
            <a:fld id="{567DB251-18AC-41D5-959F-F289AB917537}" type="slidenum">
              <a:rPr lang="en-GB" smtClean="0"/>
              <a:t>4</a:t>
            </a:fld>
            <a:endParaRPr lang="en-GB"/>
          </a:p>
        </p:txBody>
      </p:sp>
    </p:spTree>
    <p:extLst>
      <p:ext uri="{BB962C8B-B14F-4D97-AF65-F5344CB8AC3E}">
        <p14:creationId xmlns:p14="http://schemas.microsoft.com/office/powerpoint/2010/main" val="324584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Teacher</a:t>
            </a:r>
            <a:r>
              <a:rPr lang="en-GB" b="1" baseline="0" dirty="0"/>
              <a:t> Notes – Parental responsibilities (5 mins)</a:t>
            </a:r>
            <a:endParaRPr lang="en-GB" b="1" dirty="0"/>
          </a:p>
          <a:p>
            <a:r>
              <a:rPr lang="en-GB" sz="1200" kern="1200" dirty="0">
                <a:solidFill>
                  <a:schemeClr val="tx1"/>
                </a:solidFill>
                <a:effectLst/>
                <a:latin typeface="+mn-lt"/>
                <a:ea typeface="+mn-ea"/>
                <a:cs typeface="+mn-cs"/>
              </a:rPr>
              <a:t>Explain to students that there are some key legal rights and responsibilities that parents have, called ‘</a:t>
            </a:r>
            <a:r>
              <a:rPr lang="en-GB" sz="1200" u="sng" kern="1200" dirty="0">
                <a:solidFill>
                  <a:schemeClr val="tx1"/>
                </a:solidFill>
                <a:effectLst/>
                <a:latin typeface="+mn-lt"/>
                <a:ea typeface="+mn-ea"/>
                <a:cs typeface="+mn-cs"/>
              </a:rPr>
              <a:t>parental responsibilities</a:t>
            </a:r>
            <a:r>
              <a:rPr lang="en-GB" sz="1200" kern="1200" dirty="0">
                <a:solidFill>
                  <a:schemeClr val="tx1"/>
                </a:solidFill>
                <a:effectLst/>
                <a:latin typeface="+mn-lt"/>
                <a:ea typeface="+mn-ea"/>
                <a:cs typeface="+mn-cs"/>
              </a:rPr>
              <a:t>  .’ According to www.gov.uk, these are:</a:t>
            </a:r>
          </a:p>
          <a:p>
            <a:pPr lvl="0"/>
            <a:r>
              <a:rPr lang="en-GB" sz="1200" kern="1200" dirty="0">
                <a:solidFill>
                  <a:schemeClr val="tx1"/>
                </a:solidFill>
                <a:effectLst/>
                <a:latin typeface="+mn-lt"/>
                <a:ea typeface="+mn-ea"/>
                <a:cs typeface="+mn-cs"/>
              </a:rPr>
              <a:t>providing a home for the child</a:t>
            </a:r>
          </a:p>
          <a:p>
            <a:pPr lvl="0"/>
            <a:r>
              <a:rPr lang="en-GB" sz="1200" kern="1200" dirty="0">
                <a:solidFill>
                  <a:schemeClr val="tx1"/>
                </a:solidFill>
                <a:effectLst/>
                <a:latin typeface="+mn-lt"/>
                <a:ea typeface="+mn-ea"/>
                <a:cs typeface="+mn-cs"/>
              </a:rPr>
              <a:t>protecting and maintaining (caring for) the child</a:t>
            </a:r>
          </a:p>
          <a:p>
            <a:pPr lvl="0"/>
            <a:r>
              <a:rPr lang="en-GB" sz="1200" kern="1200" dirty="0">
                <a:solidFill>
                  <a:schemeClr val="tx1"/>
                </a:solidFill>
                <a:effectLst/>
                <a:latin typeface="+mn-lt"/>
                <a:ea typeface="+mn-ea"/>
                <a:cs typeface="+mn-cs"/>
              </a:rPr>
              <a:t>disciplining the child</a:t>
            </a:r>
          </a:p>
          <a:p>
            <a:pPr lvl="0"/>
            <a:r>
              <a:rPr lang="en-GB" sz="1200" kern="1200" dirty="0">
                <a:solidFill>
                  <a:schemeClr val="tx1"/>
                </a:solidFill>
                <a:effectLst/>
                <a:latin typeface="+mn-lt"/>
                <a:ea typeface="+mn-ea"/>
                <a:cs typeface="+mn-cs"/>
              </a:rPr>
              <a:t>choosing and providing for the child’s education</a:t>
            </a:r>
          </a:p>
          <a:p>
            <a:pPr lvl="0"/>
            <a:r>
              <a:rPr lang="en-GB" sz="1200" kern="1200" dirty="0">
                <a:solidFill>
                  <a:schemeClr val="tx1"/>
                </a:solidFill>
                <a:effectLst/>
                <a:latin typeface="+mn-lt"/>
                <a:ea typeface="+mn-ea"/>
                <a:cs typeface="+mn-cs"/>
              </a:rPr>
              <a:t>agreeing to the child’s medical treatment</a:t>
            </a:r>
          </a:p>
          <a:p>
            <a:pPr lvl="0"/>
            <a:r>
              <a:rPr lang="en-GB" sz="1200" kern="1200" dirty="0">
                <a:solidFill>
                  <a:schemeClr val="tx1"/>
                </a:solidFill>
                <a:effectLst/>
                <a:latin typeface="+mn-lt"/>
                <a:ea typeface="+mn-ea"/>
                <a:cs typeface="+mn-cs"/>
              </a:rPr>
              <a:t>naming the child and agreeing to any change of name</a:t>
            </a:r>
          </a:p>
          <a:p>
            <a:pPr lvl="0"/>
            <a:r>
              <a:rPr lang="en-GB" sz="1200" kern="1200" dirty="0">
                <a:solidFill>
                  <a:schemeClr val="tx1"/>
                </a:solidFill>
                <a:effectLst/>
                <a:latin typeface="+mn-lt"/>
                <a:ea typeface="+mn-ea"/>
                <a:cs typeface="+mn-cs"/>
              </a:rPr>
              <a:t>looking after the child’s property</a:t>
            </a:r>
          </a:p>
          <a:p>
            <a:pPr lvl="0"/>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Ask students if they think anything is missing from this </a:t>
            </a:r>
            <a:r>
              <a:rPr lang="en-GB" sz="1200" u="sng" kern="1200" dirty="0">
                <a:solidFill>
                  <a:schemeClr val="tx1"/>
                </a:solidFill>
                <a:effectLst/>
                <a:latin typeface="+mn-lt"/>
                <a:ea typeface="+mn-ea"/>
                <a:cs typeface="+mn-cs"/>
              </a:rPr>
              <a:t>list</a:t>
            </a:r>
            <a:r>
              <a:rPr lang="en-GB" sz="1200" kern="1200" dirty="0">
                <a:solidFill>
                  <a:schemeClr val="tx1"/>
                </a:solidFill>
                <a:effectLst/>
                <a:latin typeface="+mn-lt"/>
                <a:ea typeface="+mn-ea"/>
                <a:cs typeface="+mn-cs"/>
              </a:rPr>
              <a:t> (ideas might include providing emotional support for the child, buying the child books, toys etc., supporting the child through school). </a:t>
            </a:r>
          </a:p>
          <a:p>
            <a:r>
              <a:rPr lang="en-GB" sz="1200" kern="1200" dirty="0">
                <a:solidFill>
                  <a:schemeClr val="tx1"/>
                </a:solidFill>
                <a:effectLst/>
                <a:latin typeface="+mn-lt"/>
                <a:ea typeface="+mn-ea"/>
                <a:cs typeface="+mn-cs"/>
              </a:rPr>
              <a:t>Explain that children have further rights in wider society which are enshrined in the United Nations Convention on Rights of the Child.  This sets out the civil, political, economic, social and cultural rights that all children everywhere are entitled to. It also explains how adults and governments must work together to make sure all children can enjoy all their rights.</a:t>
            </a:r>
            <a:r>
              <a:rPr lang="en-GB" dirty="0">
                <a:effectLst/>
              </a:rPr>
              <a:t> </a:t>
            </a:r>
            <a:r>
              <a:rPr lang="en-GB" sz="1200" kern="1200" dirty="0">
                <a:solidFill>
                  <a:schemeClr val="tx1"/>
                </a:solidFill>
                <a:effectLst/>
                <a:latin typeface="+mn-lt"/>
                <a:ea typeface="+mn-ea"/>
                <a:cs typeface="+mn-cs"/>
              </a:rPr>
              <a:t> </a:t>
            </a:r>
          </a:p>
          <a:p>
            <a:endParaRPr lang="en-US" dirty="0"/>
          </a:p>
          <a:p>
            <a:endParaRPr lang="en-US" b="0" dirty="0"/>
          </a:p>
          <a:p>
            <a:endParaRPr lang="en-GB" dirty="0"/>
          </a:p>
        </p:txBody>
      </p:sp>
      <p:sp>
        <p:nvSpPr>
          <p:cNvPr id="4" name="Slide Number Placeholder 3"/>
          <p:cNvSpPr>
            <a:spLocks noGrp="1"/>
          </p:cNvSpPr>
          <p:nvPr>
            <p:ph type="sldNum" sz="quarter" idx="10"/>
          </p:nvPr>
        </p:nvSpPr>
        <p:spPr/>
        <p:txBody>
          <a:bodyPr/>
          <a:lstStyle/>
          <a:p>
            <a:fld id="{567DB251-18AC-41D5-959F-F289AB917537}" type="slidenum">
              <a:rPr lang="en-GB" smtClean="0"/>
              <a:t>5</a:t>
            </a:fld>
            <a:endParaRPr lang="en-GB"/>
          </a:p>
        </p:txBody>
      </p:sp>
    </p:spTree>
    <p:extLst>
      <p:ext uri="{BB962C8B-B14F-4D97-AF65-F5344CB8AC3E}">
        <p14:creationId xmlns:p14="http://schemas.microsoft.com/office/powerpoint/2010/main" val="3040889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bce75caecd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bce75caecd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Lots more behind being a sucessfull parent</a:t>
            </a:r>
            <a:endParaRPr/>
          </a:p>
          <a:p>
            <a:pPr marL="0" lvl="0" indent="0" algn="l" rtl="0">
              <a:spcBef>
                <a:spcPts val="0"/>
              </a:spcBef>
              <a:spcAft>
                <a:spcPts val="0"/>
              </a:spcAft>
              <a:buNone/>
            </a:pPr>
            <a:r>
              <a:rPr lang="en-GB"/>
              <a:t>Taken from DofE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Teacher</a:t>
            </a:r>
            <a:r>
              <a:rPr lang="en-GB" b="1" baseline="0" dirty="0"/>
              <a:t> Notes – Timeline (20 mins)</a:t>
            </a:r>
            <a:endParaRPr lang="en-GB" b="1" dirty="0"/>
          </a:p>
          <a:p>
            <a:r>
              <a:rPr lang="en-GB" dirty="0">
                <a:effectLst/>
              </a:rPr>
              <a:t>In pairs, ask students to write down the changing responsibilities of parents at each stage of a child’s life on </a:t>
            </a:r>
            <a:r>
              <a:rPr lang="en-GB" sz="1200" kern="1200" dirty="0">
                <a:solidFill>
                  <a:schemeClr val="tx1"/>
                </a:solidFill>
                <a:effectLst/>
                <a:latin typeface="+mn-lt"/>
                <a:ea typeface="+mn-ea"/>
                <a:cs typeface="+mn-cs"/>
              </a:rPr>
              <a:t>Resource 2: </a:t>
            </a:r>
            <a:r>
              <a:rPr lang="en-GB" sz="1200" i="1" kern="1200" dirty="0">
                <a:solidFill>
                  <a:schemeClr val="tx1"/>
                </a:solidFill>
                <a:effectLst/>
                <a:latin typeface="+mn-lt"/>
                <a:ea typeface="+mn-ea"/>
                <a:cs typeface="+mn-cs"/>
              </a:rPr>
              <a:t>Timeline</a:t>
            </a:r>
            <a:r>
              <a:rPr lang="en-GB" dirty="0">
                <a:effectLst/>
              </a:rPr>
              <a:t>. Once completed, ask them if they can identify any common themes across all age ranges (see Resource 2a: </a:t>
            </a:r>
            <a:r>
              <a:rPr lang="en-GB" i="1" dirty="0">
                <a:effectLst/>
              </a:rPr>
              <a:t>Timeline teacher suggestions </a:t>
            </a:r>
            <a:r>
              <a:rPr lang="en-GB" dirty="0">
                <a:effectLst/>
              </a:rPr>
              <a:t>for help</a:t>
            </a:r>
            <a:r>
              <a:rPr lang="en-GB" i="1" dirty="0">
                <a:effectLst/>
              </a:rPr>
              <a:t>).</a:t>
            </a:r>
            <a:endParaRPr lang="en-GB" dirty="0">
              <a:effectLst/>
            </a:endParaRPr>
          </a:p>
          <a:p>
            <a:r>
              <a:rPr lang="en-GB" sz="1200" kern="1200" dirty="0">
                <a:solidFill>
                  <a:schemeClr val="tx1"/>
                </a:solidFill>
                <a:effectLst/>
                <a:latin typeface="+mn-lt"/>
                <a:ea typeface="+mn-ea"/>
                <a:cs typeface="+mn-cs"/>
              </a:rPr>
              <a:t> </a:t>
            </a:r>
            <a:endParaRPr lang="en-GB" dirty="0">
              <a:effectLst/>
            </a:endParaRPr>
          </a:p>
          <a:p>
            <a:r>
              <a:rPr lang="en-GB" dirty="0">
                <a:effectLst/>
              </a:rPr>
              <a:t>Underneath the timeline, ask students to note down what the main challenges for parents at each stage might be (e.g. 0-1 – lack of sleep, constant supervision, 16-18 – supporting through exams, worrying about them leaving home). Feedback as a class, using Resource 2a: </a:t>
            </a:r>
            <a:r>
              <a:rPr lang="en-GB" i="1" dirty="0">
                <a:effectLst/>
              </a:rPr>
              <a:t>Timeline teacher suggestions </a:t>
            </a:r>
            <a:r>
              <a:rPr lang="en-GB" i="0" dirty="0">
                <a:effectLst/>
              </a:rPr>
              <a:t>to help you</a:t>
            </a:r>
            <a:r>
              <a:rPr lang="en-GB" i="1" dirty="0">
                <a:effectLst/>
              </a:rPr>
              <a:t>.</a:t>
            </a:r>
            <a:endParaRPr lang="en-GB" dirty="0">
              <a:effectLst/>
            </a:endParaRPr>
          </a:p>
          <a:p>
            <a:endParaRPr lang="en-US" dirty="0"/>
          </a:p>
          <a:p>
            <a:r>
              <a:rPr lang="en-US" b="1" dirty="0"/>
              <a:t>Challenge:</a:t>
            </a:r>
            <a:r>
              <a:rPr lang="en-US" b="1" baseline="0" dirty="0"/>
              <a:t> </a:t>
            </a:r>
            <a:r>
              <a:rPr lang="en-GB" sz="1200" kern="1200" dirty="0">
                <a:solidFill>
                  <a:schemeClr val="tx1"/>
                </a:solidFill>
                <a:effectLst/>
                <a:latin typeface="+mn-lt"/>
                <a:ea typeface="+mn-ea"/>
                <a:cs typeface="+mn-cs"/>
              </a:rPr>
              <a:t>Ask students to evaluate and explain which stage in a child’s life they think is most challenging for parents and why.</a:t>
            </a:r>
            <a:endParaRPr lang="en-US" b="1" baseline="0" dirty="0"/>
          </a:p>
          <a:p>
            <a:r>
              <a:rPr lang="en-US" b="1" baseline="0" dirty="0"/>
              <a:t>Support:  </a:t>
            </a:r>
            <a:r>
              <a:rPr lang="en-GB" sz="1200" kern="1200" dirty="0">
                <a:solidFill>
                  <a:schemeClr val="tx1"/>
                </a:solidFill>
                <a:effectLst/>
                <a:latin typeface="+mn-lt"/>
                <a:ea typeface="+mn-ea"/>
                <a:cs typeface="+mn-cs"/>
              </a:rPr>
              <a:t>Select fewer stages for students to complete (e.g. 0-1, 5-10 and 16-18)</a:t>
            </a:r>
            <a:endParaRPr lang="en-US" b="0" dirty="0"/>
          </a:p>
          <a:p>
            <a:endParaRPr lang="en-GB" dirty="0"/>
          </a:p>
        </p:txBody>
      </p:sp>
      <p:sp>
        <p:nvSpPr>
          <p:cNvPr id="4" name="Slide Number Placeholder 3"/>
          <p:cNvSpPr>
            <a:spLocks noGrp="1"/>
          </p:cNvSpPr>
          <p:nvPr>
            <p:ph type="sldNum" sz="quarter" idx="10"/>
          </p:nvPr>
        </p:nvSpPr>
        <p:spPr/>
        <p:txBody>
          <a:bodyPr/>
          <a:lstStyle/>
          <a:p>
            <a:fld id="{567DB251-18AC-41D5-959F-F289AB917537}" type="slidenum">
              <a:rPr lang="en-GB" smtClean="0"/>
              <a:t>7</a:t>
            </a:fld>
            <a:endParaRPr lang="en-GB"/>
          </a:p>
        </p:txBody>
      </p:sp>
    </p:spTree>
    <p:extLst>
      <p:ext uri="{BB962C8B-B14F-4D97-AF65-F5344CB8AC3E}">
        <p14:creationId xmlns:p14="http://schemas.microsoft.com/office/powerpoint/2010/main" val="2391674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Teacher</a:t>
            </a:r>
            <a:r>
              <a:rPr lang="en-GB" b="1" baseline="0" dirty="0"/>
              <a:t> Notes – Top tips (10 mins)</a:t>
            </a:r>
            <a:endParaRPr lang="en-GB" b="1" dirty="0"/>
          </a:p>
          <a:p>
            <a:r>
              <a:rPr lang="en-GB" sz="1200" kern="1200" dirty="0">
                <a:solidFill>
                  <a:schemeClr val="tx1"/>
                </a:solidFill>
                <a:effectLst/>
                <a:latin typeface="+mn-lt"/>
                <a:ea typeface="+mn-ea"/>
                <a:cs typeface="+mn-cs"/>
              </a:rPr>
              <a:t>Divide the class into 6 groups and give each one stage of a child’s life to focus on (0-1, 2-4 etc.). For their given stage in a child’s life, ask each group to come up with a list of 5 top tips for parents. </a:t>
            </a:r>
          </a:p>
          <a:p>
            <a:r>
              <a:rPr lang="en-GB" sz="1200" kern="1200" dirty="0">
                <a:solidFill>
                  <a:schemeClr val="tx1"/>
                </a:solidFill>
                <a:effectLst/>
                <a:latin typeface="+mn-lt"/>
                <a:ea typeface="+mn-ea"/>
                <a:cs typeface="+mn-cs"/>
              </a:rPr>
              <a:t>Then ask each group to feedback their tips to the rest of the class. Draw out any top tips that are shared across each age.</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Finally, ask students how different families might respond to the challenges, e.g. families with single parents, mixed-sex couples, same-sex couples, grandparents, foster parents etc. </a:t>
            </a:r>
          </a:p>
          <a:p>
            <a:endParaRPr lang="en-GB" sz="1200" kern="1200" dirty="0">
              <a:solidFill>
                <a:schemeClr val="tx1"/>
              </a:solidFill>
              <a:effectLst/>
              <a:latin typeface="+mn-lt"/>
              <a:ea typeface="+mn-ea"/>
              <a:cs typeface="+mn-cs"/>
            </a:endParaRPr>
          </a:p>
          <a:p>
            <a:endParaRPr lang="en-US" dirty="0"/>
          </a:p>
          <a:p>
            <a:r>
              <a:rPr lang="en-US" b="1" dirty="0"/>
              <a:t>Challenge:</a:t>
            </a:r>
            <a:r>
              <a:rPr lang="en-US" b="1" baseline="0" dirty="0"/>
              <a:t> </a:t>
            </a:r>
            <a:r>
              <a:rPr lang="en-GB" sz="1200" kern="1200" dirty="0">
                <a:solidFill>
                  <a:schemeClr val="tx1"/>
                </a:solidFill>
                <a:effectLst/>
                <a:latin typeface="+mn-lt"/>
                <a:ea typeface="+mn-ea"/>
                <a:cs typeface="+mn-cs"/>
              </a:rPr>
              <a:t>Ask students what they think the single most important piece of advice they could give to parents is and explain why.</a:t>
            </a:r>
            <a:r>
              <a:rPr lang="en-GB" sz="1200" b="1" kern="1200" dirty="0">
                <a:solidFill>
                  <a:schemeClr val="tx1"/>
                </a:solidFill>
                <a:effectLst/>
                <a:latin typeface="+mn-lt"/>
                <a:ea typeface="+mn-ea"/>
                <a:cs typeface="+mn-cs"/>
              </a:rPr>
              <a:t> </a:t>
            </a:r>
            <a:endParaRPr lang="en-US" b="1" baseline="0" dirty="0"/>
          </a:p>
          <a:p>
            <a:r>
              <a:rPr lang="en-US" b="1" baseline="0" dirty="0"/>
              <a:t>Support:  </a:t>
            </a:r>
            <a:r>
              <a:rPr lang="en-GB" sz="1200" kern="1200" dirty="0">
                <a:solidFill>
                  <a:schemeClr val="tx1"/>
                </a:solidFill>
                <a:effectLst/>
                <a:latin typeface="+mn-lt"/>
                <a:ea typeface="+mn-ea"/>
                <a:cs typeface="+mn-cs"/>
              </a:rPr>
              <a:t>Ask students to come up with 2-3 top tips, instead of 5.</a:t>
            </a:r>
          </a:p>
          <a:p>
            <a:endParaRPr lang="en-GB" dirty="0"/>
          </a:p>
        </p:txBody>
      </p:sp>
      <p:sp>
        <p:nvSpPr>
          <p:cNvPr id="4" name="Slide Number Placeholder 3"/>
          <p:cNvSpPr>
            <a:spLocks noGrp="1"/>
          </p:cNvSpPr>
          <p:nvPr>
            <p:ph type="sldNum" sz="quarter" idx="10"/>
          </p:nvPr>
        </p:nvSpPr>
        <p:spPr/>
        <p:txBody>
          <a:bodyPr/>
          <a:lstStyle/>
          <a:p>
            <a:fld id="{567DB251-18AC-41D5-959F-F289AB917537}" type="slidenum">
              <a:rPr lang="en-GB" smtClean="0"/>
              <a:t>10</a:t>
            </a:fld>
            <a:endParaRPr lang="en-GB"/>
          </a:p>
        </p:txBody>
      </p:sp>
    </p:spTree>
    <p:extLst>
      <p:ext uri="{BB962C8B-B14F-4D97-AF65-F5344CB8AC3E}">
        <p14:creationId xmlns:p14="http://schemas.microsoft.com/office/powerpoint/2010/main" val="14421553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Teacher</a:t>
            </a:r>
            <a:r>
              <a:rPr lang="en-GB" b="1" baseline="0" dirty="0"/>
              <a:t> Notes – End-point assessment (5 mins)</a:t>
            </a:r>
          </a:p>
          <a:p>
            <a:r>
              <a:rPr lang="en-GB" sz="1200" kern="1200" dirty="0">
                <a:solidFill>
                  <a:schemeClr val="tx1"/>
                </a:solidFill>
                <a:effectLst/>
                <a:latin typeface="+mn-lt"/>
                <a:ea typeface="+mn-ea"/>
                <a:cs typeface="+mn-cs"/>
              </a:rPr>
              <a:t>Return to the mind map from the start of the lesson. Using a different colour pen, ask students to reflect on anything they might change from the beginning of the lesson to now, and to add any new learning about issues relating to parenting, e.g. what are characteristics of successful parenting?  This is an opportunity for you to gather evidence of the learning that has taken place and to inform your planning for subsequent learning.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i="1" dirty="0"/>
          </a:p>
        </p:txBody>
      </p:sp>
      <p:sp>
        <p:nvSpPr>
          <p:cNvPr id="4" name="Slide Number Placeholder 3"/>
          <p:cNvSpPr>
            <a:spLocks noGrp="1"/>
          </p:cNvSpPr>
          <p:nvPr>
            <p:ph type="sldNum" sz="quarter" idx="10"/>
          </p:nvPr>
        </p:nvSpPr>
        <p:spPr/>
        <p:txBody>
          <a:bodyPr/>
          <a:lstStyle/>
          <a:p>
            <a:fld id="{567DB251-18AC-41D5-959F-F289AB917537}" type="slidenum">
              <a:rPr lang="en-GB" smtClean="0"/>
              <a:t>11</a:t>
            </a:fld>
            <a:endParaRPr lang="en-GB"/>
          </a:p>
        </p:txBody>
      </p:sp>
    </p:spTree>
    <p:extLst>
      <p:ext uri="{BB962C8B-B14F-4D97-AF65-F5344CB8AC3E}">
        <p14:creationId xmlns:p14="http://schemas.microsoft.com/office/powerpoint/2010/main" val="18198388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mn-lt"/>
                <a:ea typeface="+mn-ea"/>
                <a:cs typeface="+mn-cs"/>
              </a:rPr>
              <a:t>Teacher Notes – Signposting support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Remind pupils who they can talk to if they are worried.  </a:t>
            </a:r>
            <a:endParaRPr lang="en-GB" i="1" dirty="0"/>
          </a:p>
        </p:txBody>
      </p:sp>
      <p:sp>
        <p:nvSpPr>
          <p:cNvPr id="4" name="Slide Number Placeholder 3"/>
          <p:cNvSpPr>
            <a:spLocks noGrp="1"/>
          </p:cNvSpPr>
          <p:nvPr>
            <p:ph type="sldNum" sz="quarter" idx="10"/>
          </p:nvPr>
        </p:nvSpPr>
        <p:spPr/>
        <p:txBody>
          <a:bodyPr/>
          <a:lstStyle/>
          <a:p>
            <a:fld id="{567DB251-18AC-41D5-959F-F289AB917537}" type="slidenum">
              <a:rPr lang="en-GB" smtClean="0"/>
              <a:t>12</a:t>
            </a:fld>
            <a:endParaRPr lang="en-GB"/>
          </a:p>
        </p:txBody>
      </p:sp>
    </p:spTree>
    <p:extLst>
      <p:ext uri="{BB962C8B-B14F-4D97-AF65-F5344CB8AC3E}">
        <p14:creationId xmlns:p14="http://schemas.microsoft.com/office/powerpoint/2010/main" val="223448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E74B8-91CC-4CCF-B175-0C4B9351729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67718CA-8C7F-4115-8795-B1349CEA4A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CFCB378-3CA7-45AF-B6C4-324490995BE4}"/>
              </a:ext>
            </a:extLst>
          </p:cNvPr>
          <p:cNvSpPr>
            <a:spLocks noGrp="1"/>
          </p:cNvSpPr>
          <p:nvPr>
            <p:ph type="dt" sz="half" idx="10"/>
          </p:nvPr>
        </p:nvSpPr>
        <p:spPr/>
        <p:txBody>
          <a:bodyPr/>
          <a:lstStyle/>
          <a:p>
            <a:fld id="{DE3FB8A9-BC05-40B0-B88A-731F151167ED}" type="datetimeFigureOut">
              <a:rPr lang="en-GB" smtClean="0"/>
              <a:t>09/07/2026</a:t>
            </a:fld>
            <a:endParaRPr lang="en-GB"/>
          </a:p>
        </p:txBody>
      </p:sp>
      <p:sp>
        <p:nvSpPr>
          <p:cNvPr id="5" name="Footer Placeholder 4">
            <a:extLst>
              <a:ext uri="{FF2B5EF4-FFF2-40B4-BE49-F238E27FC236}">
                <a16:creationId xmlns:a16="http://schemas.microsoft.com/office/drawing/2014/main" id="{2D2EAEA4-BCF7-4E3C-B2A6-67B28998552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932F55-E1C8-4FC3-AEA7-58E94FF75F0A}"/>
              </a:ext>
            </a:extLst>
          </p:cNvPr>
          <p:cNvSpPr>
            <a:spLocks noGrp="1"/>
          </p:cNvSpPr>
          <p:nvPr>
            <p:ph type="sldNum" sz="quarter" idx="12"/>
          </p:nvPr>
        </p:nvSpPr>
        <p:spPr/>
        <p:txBody>
          <a:bodyPr/>
          <a:lstStyle/>
          <a:p>
            <a:fld id="{96FBB014-0BA9-4D53-81B6-C84F0D7579C2}" type="slidenum">
              <a:rPr lang="en-GB" smtClean="0"/>
              <a:t>‹#›</a:t>
            </a:fld>
            <a:endParaRPr lang="en-GB"/>
          </a:p>
        </p:txBody>
      </p:sp>
    </p:spTree>
    <p:extLst>
      <p:ext uri="{BB962C8B-B14F-4D97-AF65-F5344CB8AC3E}">
        <p14:creationId xmlns:p14="http://schemas.microsoft.com/office/powerpoint/2010/main" val="945836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01A51-22CC-45A1-81BE-092F9E609D9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C42280B-C854-46FB-B7B1-8637BB58271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9BF2655-B044-4E8A-94E1-A670E5FFBAB5}"/>
              </a:ext>
            </a:extLst>
          </p:cNvPr>
          <p:cNvSpPr>
            <a:spLocks noGrp="1"/>
          </p:cNvSpPr>
          <p:nvPr>
            <p:ph type="dt" sz="half" idx="10"/>
          </p:nvPr>
        </p:nvSpPr>
        <p:spPr/>
        <p:txBody>
          <a:bodyPr/>
          <a:lstStyle/>
          <a:p>
            <a:fld id="{DE3FB8A9-BC05-40B0-B88A-731F151167ED}" type="datetimeFigureOut">
              <a:rPr lang="en-GB" smtClean="0"/>
              <a:t>09/07/2026</a:t>
            </a:fld>
            <a:endParaRPr lang="en-GB"/>
          </a:p>
        </p:txBody>
      </p:sp>
      <p:sp>
        <p:nvSpPr>
          <p:cNvPr id="5" name="Footer Placeholder 4">
            <a:extLst>
              <a:ext uri="{FF2B5EF4-FFF2-40B4-BE49-F238E27FC236}">
                <a16:creationId xmlns:a16="http://schemas.microsoft.com/office/drawing/2014/main" id="{ADBBE59C-05A6-463A-9AEC-7934B705B44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62FB141-0D6E-4FA4-A333-B04F15A35780}"/>
              </a:ext>
            </a:extLst>
          </p:cNvPr>
          <p:cNvSpPr>
            <a:spLocks noGrp="1"/>
          </p:cNvSpPr>
          <p:nvPr>
            <p:ph type="sldNum" sz="quarter" idx="12"/>
          </p:nvPr>
        </p:nvSpPr>
        <p:spPr/>
        <p:txBody>
          <a:bodyPr/>
          <a:lstStyle/>
          <a:p>
            <a:fld id="{96FBB014-0BA9-4D53-81B6-C84F0D7579C2}" type="slidenum">
              <a:rPr lang="en-GB" smtClean="0"/>
              <a:t>‹#›</a:t>
            </a:fld>
            <a:endParaRPr lang="en-GB"/>
          </a:p>
        </p:txBody>
      </p:sp>
    </p:spTree>
    <p:extLst>
      <p:ext uri="{BB962C8B-B14F-4D97-AF65-F5344CB8AC3E}">
        <p14:creationId xmlns:p14="http://schemas.microsoft.com/office/powerpoint/2010/main" val="39506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E775B-E651-4594-B478-F6B2FECAB43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D618E93-D4C7-475E-A850-B5AD939A16E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45CB62C-B7C2-4AC5-9802-1CE2F4A749F5}"/>
              </a:ext>
            </a:extLst>
          </p:cNvPr>
          <p:cNvSpPr>
            <a:spLocks noGrp="1"/>
          </p:cNvSpPr>
          <p:nvPr>
            <p:ph type="dt" sz="half" idx="10"/>
          </p:nvPr>
        </p:nvSpPr>
        <p:spPr/>
        <p:txBody>
          <a:bodyPr/>
          <a:lstStyle/>
          <a:p>
            <a:fld id="{DE3FB8A9-BC05-40B0-B88A-731F151167ED}" type="datetimeFigureOut">
              <a:rPr lang="en-GB" smtClean="0"/>
              <a:t>09/07/2026</a:t>
            </a:fld>
            <a:endParaRPr lang="en-GB"/>
          </a:p>
        </p:txBody>
      </p:sp>
      <p:sp>
        <p:nvSpPr>
          <p:cNvPr id="5" name="Footer Placeholder 4">
            <a:extLst>
              <a:ext uri="{FF2B5EF4-FFF2-40B4-BE49-F238E27FC236}">
                <a16:creationId xmlns:a16="http://schemas.microsoft.com/office/drawing/2014/main" id="{B30F00F3-7F86-4D29-8F1B-2C08EF039E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12BF291-1131-4CD1-9DE1-FA8C46579467}"/>
              </a:ext>
            </a:extLst>
          </p:cNvPr>
          <p:cNvSpPr>
            <a:spLocks noGrp="1"/>
          </p:cNvSpPr>
          <p:nvPr>
            <p:ph type="sldNum" sz="quarter" idx="12"/>
          </p:nvPr>
        </p:nvSpPr>
        <p:spPr/>
        <p:txBody>
          <a:bodyPr/>
          <a:lstStyle/>
          <a:p>
            <a:fld id="{96FBB014-0BA9-4D53-81B6-C84F0D7579C2}" type="slidenum">
              <a:rPr lang="en-GB" smtClean="0"/>
              <a:t>‹#›</a:t>
            </a:fld>
            <a:endParaRPr lang="en-GB"/>
          </a:p>
        </p:txBody>
      </p:sp>
    </p:spTree>
    <p:extLst>
      <p:ext uri="{BB962C8B-B14F-4D97-AF65-F5344CB8AC3E}">
        <p14:creationId xmlns:p14="http://schemas.microsoft.com/office/powerpoint/2010/main" val="824611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D8846-D410-4FBA-8D47-24F09AD3D7E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9D8FDF8-8E5A-4C5E-B814-09E9D31096A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4D2C2CC-756D-4F5C-8626-33137C0E92F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111717B-44C3-4D8E-AE0F-B60E81E3432D}"/>
              </a:ext>
            </a:extLst>
          </p:cNvPr>
          <p:cNvSpPr>
            <a:spLocks noGrp="1"/>
          </p:cNvSpPr>
          <p:nvPr>
            <p:ph type="dt" sz="half" idx="10"/>
          </p:nvPr>
        </p:nvSpPr>
        <p:spPr/>
        <p:txBody>
          <a:bodyPr/>
          <a:lstStyle/>
          <a:p>
            <a:fld id="{DE3FB8A9-BC05-40B0-B88A-731F151167ED}" type="datetimeFigureOut">
              <a:rPr lang="en-GB" smtClean="0"/>
              <a:t>09/07/2026</a:t>
            </a:fld>
            <a:endParaRPr lang="en-GB"/>
          </a:p>
        </p:txBody>
      </p:sp>
      <p:sp>
        <p:nvSpPr>
          <p:cNvPr id="6" name="Footer Placeholder 5">
            <a:extLst>
              <a:ext uri="{FF2B5EF4-FFF2-40B4-BE49-F238E27FC236}">
                <a16:creationId xmlns:a16="http://schemas.microsoft.com/office/drawing/2014/main" id="{3EDC8E1D-C343-48A6-AA66-50102669A01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3B08854-760C-4B80-8DFD-DB457358AA99}"/>
              </a:ext>
            </a:extLst>
          </p:cNvPr>
          <p:cNvSpPr>
            <a:spLocks noGrp="1"/>
          </p:cNvSpPr>
          <p:nvPr>
            <p:ph type="sldNum" sz="quarter" idx="12"/>
          </p:nvPr>
        </p:nvSpPr>
        <p:spPr/>
        <p:txBody>
          <a:bodyPr/>
          <a:lstStyle/>
          <a:p>
            <a:fld id="{96FBB014-0BA9-4D53-81B6-C84F0D7579C2}" type="slidenum">
              <a:rPr lang="en-GB" smtClean="0"/>
              <a:t>‹#›</a:t>
            </a:fld>
            <a:endParaRPr lang="en-GB"/>
          </a:p>
        </p:txBody>
      </p:sp>
    </p:spTree>
    <p:extLst>
      <p:ext uri="{BB962C8B-B14F-4D97-AF65-F5344CB8AC3E}">
        <p14:creationId xmlns:p14="http://schemas.microsoft.com/office/powerpoint/2010/main" val="3347017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225CB-0E49-4103-97B9-2E705FD8073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EFD4221-F574-4787-A774-1A602C09A0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A9D57D0-A3B9-430D-B139-72673D928A2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7D8C8BA-EB32-42F8-BE4F-9EA5FB65E6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7C5B932-36D7-4708-874E-021DA425B3E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75A0BAB-73D8-4638-8373-667EAC481814}"/>
              </a:ext>
            </a:extLst>
          </p:cNvPr>
          <p:cNvSpPr>
            <a:spLocks noGrp="1"/>
          </p:cNvSpPr>
          <p:nvPr>
            <p:ph type="dt" sz="half" idx="10"/>
          </p:nvPr>
        </p:nvSpPr>
        <p:spPr/>
        <p:txBody>
          <a:bodyPr/>
          <a:lstStyle/>
          <a:p>
            <a:fld id="{DE3FB8A9-BC05-40B0-B88A-731F151167ED}" type="datetimeFigureOut">
              <a:rPr lang="en-GB" smtClean="0"/>
              <a:t>09/07/2026</a:t>
            </a:fld>
            <a:endParaRPr lang="en-GB"/>
          </a:p>
        </p:txBody>
      </p:sp>
      <p:sp>
        <p:nvSpPr>
          <p:cNvPr id="8" name="Footer Placeholder 7">
            <a:extLst>
              <a:ext uri="{FF2B5EF4-FFF2-40B4-BE49-F238E27FC236}">
                <a16:creationId xmlns:a16="http://schemas.microsoft.com/office/drawing/2014/main" id="{AB7179F0-E8D7-407B-AA4D-A737E19C961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66BAF8F-5EB5-4C55-874C-F48B024F543E}"/>
              </a:ext>
            </a:extLst>
          </p:cNvPr>
          <p:cNvSpPr>
            <a:spLocks noGrp="1"/>
          </p:cNvSpPr>
          <p:nvPr>
            <p:ph type="sldNum" sz="quarter" idx="12"/>
          </p:nvPr>
        </p:nvSpPr>
        <p:spPr/>
        <p:txBody>
          <a:bodyPr/>
          <a:lstStyle/>
          <a:p>
            <a:fld id="{96FBB014-0BA9-4D53-81B6-C84F0D7579C2}" type="slidenum">
              <a:rPr lang="en-GB" smtClean="0"/>
              <a:t>‹#›</a:t>
            </a:fld>
            <a:endParaRPr lang="en-GB"/>
          </a:p>
        </p:txBody>
      </p:sp>
    </p:spTree>
    <p:extLst>
      <p:ext uri="{BB962C8B-B14F-4D97-AF65-F5344CB8AC3E}">
        <p14:creationId xmlns:p14="http://schemas.microsoft.com/office/powerpoint/2010/main" val="9510981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1C3C6-4216-4511-8AA4-5EDD7605C22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F92E88E-780F-4387-B37A-BC375969126A}"/>
              </a:ext>
            </a:extLst>
          </p:cNvPr>
          <p:cNvSpPr>
            <a:spLocks noGrp="1"/>
          </p:cNvSpPr>
          <p:nvPr>
            <p:ph type="dt" sz="half" idx="10"/>
          </p:nvPr>
        </p:nvSpPr>
        <p:spPr/>
        <p:txBody>
          <a:bodyPr/>
          <a:lstStyle/>
          <a:p>
            <a:fld id="{DE3FB8A9-BC05-40B0-B88A-731F151167ED}" type="datetimeFigureOut">
              <a:rPr lang="en-GB" smtClean="0"/>
              <a:t>09/07/2026</a:t>
            </a:fld>
            <a:endParaRPr lang="en-GB"/>
          </a:p>
        </p:txBody>
      </p:sp>
      <p:sp>
        <p:nvSpPr>
          <p:cNvPr id="4" name="Footer Placeholder 3">
            <a:extLst>
              <a:ext uri="{FF2B5EF4-FFF2-40B4-BE49-F238E27FC236}">
                <a16:creationId xmlns:a16="http://schemas.microsoft.com/office/drawing/2014/main" id="{B421868B-71FB-40EA-A2F9-4024E54E5F9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D33A1B1-6F1F-4A95-AE56-C8B6FDD8590F}"/>
              </a:ext>
            </a:extLst>
          </p:cNvPr>
          <p:cNvSpPr>
            <a:spLocks noGrp="1"/>
          </p:cNvSpPr>
          <p:nvPr>
            <p:ph type="sldNum" sz="quarter" idx="12"/>
          </p:nvPr>
        </p:nvSpPr>
        <p:spPr/>
        <p:txBody>
          <a:bodyPr/>
          <a:lstStyle/>
          <a:p>
            <a:fld id="{96FBB014-0BA9-4D53-81B6-C84F0D7579C2}" type="slidenum">
              <a:rPr lang="en-GB" smtClean="0"/>
              <a:t>‹#›</a:t>
            </a:fld>
            <a:endParaRPr lang="en-GB"/>
          </a:p>
        </p:txBody>
      </p:sp>
    </p:spTree>
    <p:extLst>
      <p:ext uri="{BB962C8B-B14F-4D97-AF65-F5344CB8AC3E}">
        <p14:creationId xmlns:p14="http://schemas.microsoft.com/office/powerpoint/2010/main" val="4196095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AEDA42C-612E-41BA-AD7C-C241FF73DBC8}"/>
              </a:ext>
            </a:extLst>
          </p:cNvPr>
          <p:cNvSpPr>
            <a:spLocks noGrp="1"/>
          </p:cNvSpPr>
          <p:nvPr>
            <p:ph type="dt" sz="half" idx="10"/>
          </p:nvPr>
        </p:nvSpPr>
        <p:spPr/>
        <p:txBody>
          <a:bodyPr/>
          <a:lstStyle/>
          <a:p>
            <a:fld id="{DE3FB8A9-BC05-40B0-B88A-731F151167ED}" type="datetimeFigureOut">
              <a:rPr lang="en-GB" smtClean="0"/>
              <a:t>09/07/2026</a:t>
            </a:fld>
            <a:endParaRPr lang="en-GB"/>
          </a:p>
        </p:txBody>
      </p:sp>
      <p:sp>
        <p:nvSpPr>
          <p:cNvPr id="3" name="Footer Placeholder 2">
            <a:extLst>
              <a:ext uri="{FF2B5EF4-FFF2-40B4-BE49-F238E27FC236}">
                <a16:creationId xmlns:a16="http://schemas.microsoft.com/office/drawing/2014/main" id="{0CFC3138-D7CA-4270-BCE3-A00885F2FD2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D67A23A-56A9-4BC2-BDDF-8DE31CCB10A6}"/>
              </a:ext>
            </a:extLst>
          </p:cNvPr>
          <p:cNvSpPr>
            <a:spLocks noGrp="1"/>
          </p:cNvSpPr>
          <p:nvPr>
            <p:ph type="sldNum" sz="quarter" idx="12"/>
          </p:nvPr>
        </p:nvSpPr>
        <p:spPr/>
        <p:txBody>
          <a:bodyPr/>
          <a:lstStyle/>
          <a:p>
            <a:fld id="{96FBB014-0BA9-4D53-81B6-C84F0D7579C2}" type="slidenum">
              <a:rPr lang="en-GB" smtClean="0"/>
              <a:t>‹#›</a:t>
            </a:fld>
            <a:endParaRPr lang="en-GB"/>
          </a:p>
        </p:txBody>
      </p:sp>
    </p:spTree>
    <p:extLst>
      <p:ext uri="{BB962C8B-B14F-4D97-AF65-F5344CB8AC3E}">
        <p14:creationId xmlns:p14="http://schemas.microsoft.com/office/powerpoint/2010/main" val="2206564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FA2B0-8164-436D-8007-E7681E747C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9177BB9-2B66-4E94-8542-86152F288C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975839D-CC55-4DDE-912A-B2582327AA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0B368D5-BFB9-46BB-B49E-3EE7D021A108}"/>
              </a:ext>
            </a:extLst>
          </p:cNvPr>
          <p:cNvSpPr>
            <a:spLocks noGrp="1"/>
          </p:cNvSpPr>
          <p:nvPr>
            <p:ph type="dt" sz="half" idx="10"/>
          </p:nvPr>
        </p:nvSpPr>
        <p:spPr/>
        <p:txBody>
          <a:bodyPr/>
          <a:lstStyle/>
          <a:p>
            <a:fld id="{DE3FB8A9-BC05-40B0-B88A-731F151167ED}" type="datetimeFigureOut">
              <a:rPr lang="en-GB" smtClean="0"/>
              <a:t>09/07/2026</a:t>
            </a:fld>
            <a:endParaRPr lang="en-GB"/>
          </a:p>
        </p:txBody>
      </p:sp>
      <p:sp>
        <p:nvSpPr>
          <p:cNvPr id="6" name="Footer Placeholder 5">
            <a:extLst>
              <a:ext uri="{FF2B5EF4-FFF2-40B4-BE49-F238E27FC236}">
                <a16:creationId xmlns:a16="http://schemas.microsoft.com/office/drawing/2014/main" id="{C3D4A8DB-4713-470E-AB05-BDE80C6114E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F53E2BA-CD44-4B95-8EA8-D7E152718535}"/>
              </a:ext>
            </a:extLst>
          </p:cNvPr>
          <p:cNvSpPr>
            <a:spLocks noGrp="1"/>
          </p:cNvSpPr>
          <p:nvPr>
            <p:ph type="sldNum" sz="quarter" idx="12"/>
          </p:nvPr>
        </p:nvSpPr>
        <p:spPr/>
        <p:txBody>
          <a:bodyPr/>
          <a:lstStyle/>
          <a:p>
            <a:fld id="{96FBB014-0BA9-4D53-81B6-C84F0D7579C2}" type="slidenum">
              <a:rPr lang="en-GB" smtClean="0"/>
              <a:t>‹#›</a:t>
            </a:fld>
            <a:endParaRPr lang="en-GB"/>
          </a:p>
        </p:txBody>
      </p:sp>
    </p:spTree>
    <p:extLst>
      <p:ext uri="{BB962C8B-B14F-4D97-AF65-F5344CB8AC3E}">
        <p14:creationId xmlns:p14="http://schemas.microsoft.com/office/powerpoint/2010/main" val="32593195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D805A-5A8B-4952-A52C-A9351DF398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2EEC57C-2FFF-458D-B480-F3F1CC0E18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E321458-F189-4F9C-9ECB-70210CE0E9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7C6E528-46C3-4D70-A1EE-5B2A53A6A7B1}"/>
              </a:ext>
            </a:extLst>
          </p:cNvPr>
          <p:cNvSpPr>
            <a:spLocks noGrp="1"/>
          </p:cNvSpPr>
          <p:nvPr>
            <p:ph type="dt" sz="half" idx="10"/>
          </p:nvPr>
        </p:nvSpPr>
        <p:spPr/>
        <p:txBody>
          <a:bodyPr/>
          <a:lstStyle/>
          <a:p>
            <a:fld id="{DE3FB8A9-BC05-40B0-B88A-731F151167ED}" type="datetimeFigureOut">
              <a:rPr lang="en-GB" smtClean="0"/>
              <a:t>09/07/2026</a:t>
            </a:fld>
            <a:endParaRPr lang="en-GB"/>
          </a:p>
        </p:txBody>
      </p:sp>
      <p:sp>
        <p:nvSpPr>
          <p:cNvPr id="6" name="Footer Placeholder 5">
            <a:extLst>
              <a:ext uri="{FF2B5EF4-FFF2-40B4-BE49-F238E27FC236}">
                <a16:creationId xmlns:a16="http://schemas.microsoft.com/office/drawing/2014/main" id="{6844EF8E-E76B-44FF-9F3F-A85FF90104B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C35C3B7-1487-4723-BDF1-FA57F18033C2}"/>
              </a:ext>
            </a:extLst>
          </p:cNvPr>
          <p:cNvSpPr>
            <a:spLocks noGrp="1"/>
          </p:cNvSpPr>
          <p:nvPr>
            <p:ph type="sldNum" sz="quarter" idx="12"/>
          </p:nvPr>
        </p:nvSpPr>
        <p:spPr/>
        <p:txBody>
          <a:bodyPr/>
          <a:lstStyle/>
          <a:p>
            <a:fld id="{96FBB014-0BA9-4D53-81B6-C84F0D7579C2}" type="slidenum">
              <a:rPr lang="en-GB" smtClean="0"/>
              <a:t>‹#›</a:t>
            </a:fld>
            <a:endParaRPr lang="en-GB"/>
          </a:p>
        </p:txBody>
      </p:sp>
    </p:spTree>
    <p:extLst>
      <p:ext uri="{BB962C8B-B14F-4D97-AF65-F5344CB8AC3E}">
        <p14:creationId xmlns:p14="http://schemas.microsoft.com/office/powerpoint/2010/main" val="2805861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DE24C-59BF-4C09-A669-7B264074A55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4F5A130-813A-4893-91D7-902D10609BF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6D2E3A5-9EDD-49EE-A6D7-DF01E62F15CA}"/>
              </a:ext>
            </a:extLst>
          </p:cNvPr>
          <p:cNvSpPr>
            <a:spLocks noGrp="1"/>
          </p:cNvSpPr>
          <p:nvPr>
            <p:ph type="dt" sz="half" idx="10"/>
          </p:nvPr>
        </p:nvSpPr>
        <p:spPr/>
        <p:txBody>
          <a:bodyPr/>
          <a:lstStyle/>
          <a:p>
            <a:fld id="{DE3FB8A9-BC05-40B0-B88A-731F151167ED}" type="datetimeFigureOut">
              <a:rPr lang="en-GB" smtClean="0"/>
              <a:t>09/07/2026</a:t>
            </a:fld>
            <a:endParaRPr lang="en-GB"/>
          </a:p>
        </p:txBody>
      </p:sp>
      <p:sp>
        <p:nvSpPr>
          <p:cNvPr id="5" name="Footer Placeholder 4">
            <a:extLst>
              <a:ext uri="{FF2B5EF4-FFF2-40B4-BE49-F238E27FC236}">
                <a16:creationId xmlns:a16="http://schemas.microsoft.com/office/drawing/2014/main" id="{553B74F4-0C1C-4017-8547-3476449694D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F435E6D-8654-4FC7-AE28-B03859F4F9DC}"/>
              </a:ext>
            </a:extLst>
          </p:cNvPr>
          <p:cNvSpPr>
            <a:spLocks noGrp="1"/>
          </p:cNvSpPr>
          <p:nvPr>
            <p:ph type="sldNum" sz="quarter" idx="12"/>
          </p:nvPr>
        </p:nvSpPr>
        <p:spPr/>
        <p:txBody>
          <a:bodyPr/>
          <a:lstStyle/>
          <a:p>
            <a:fld id="{96FBB014-0BA9-4D53-81B6-C84F0D7579C2}" type="slidenum">
              <a:rPr lang="en-GB" smtClean="0"/>
              <a:t>‹#›</a:t>
            </a:fld>
            <a:endParaRPr lang="en-GB"/>
          </a:p>
        </p:txBody>
      </p:sp>
    </p:spTree>
    <p:extLst>
      <p:ext uri="{BB962C8B-B14F-4D97-AF65-F5344CB8AC3E}">
        <p14:creationId xmlns:p14="http://schemas.microsoft.com/office/powerpoint/2010/main" val="4235197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92E6EE-A8FD-4D63-9B80-679B61E7B23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7E02591-CE9C-45EE-9239-A64A0662D35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0ED24B7-38FA-4791-BE56-46DE118AE9DC}"/>
              </a:ext>
            </a:extLst>
          </p:cNvPr>
          <p:cNvSpPr>
            <a:spLocks noGrp="1"/>
          </p:cNvSpPr>
          <p:nvPr>
            <p:ph type="dt" sz="half" idx="10"/>
          </p:nvPr>
        </p:nvSpPr>
        <p:spPr/>
        <p:txBody>
          <a:bodyPr/>
          <a:lstStyle/>
          <a:p>
            <a:fld id="{DE3FB8A9-BC05-40B0-B88A-731F151167ED}" type="datetimeFigureOut">
              <a:rPr lang="en-GB" smtClean="0"/>
              <a:t>09/07/2026</a:t>
            </a:fld>
            <a:endParaRPr lang="en-GB"/>
          </a:p>
        </p:txBody>
      </p:sp>
      <p:sp>
        <p:nvSpPr>
          <p:cNvPr id="5" name="Footer Placeholder 4">
            <a:extLst>
              <a:ext uri="{FF2B5EF4-FFF2-40B4-BE49-F238E27FC236}">
                <a16:creationId xmlns:a16="http://schemas.microsoft.com/office/drawing/2014/main" id="{1D1F5B7A-CFC8-41A2-B587-D0F95399E0A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3D8F952-C7F3-4A02-B631-5167CD9568EC}"/>
              </a:ext>
            </a:extLst>
          </p:cNvPr>
          <p:cNvSpPr>
            <a:spLocks noGrp="1"/>
          </p:cNvSpPr>
          <p:nvPr>
            <p:ph type="sldNum" sz="quarter" idx="12"/>
          </p:nvPr>
        </p:nvSpPr>
        <p:spPr/>
        <p:txBody>
          <a:bodyPr/>
          <a:lstStyle/>
          <a:p>
            <a:fld id="{96FBB014-0BA9-4D53-81B6-C84F0D7579C2}" type="slidenum">
              <a:rPr lang="en-GB" smtClean="0"/>
              <a:t>‹#›</a:t>
            </a:fld>
            <a:endParaRPr lang="en-GB"/>
          </a:p>
        </p:txBody>
      </p:sp>
    </p:spTree>
    <p:extLst>
      <p:ext uri="{BB962C8B-B14F-4D97-AF65-F5344CB8AC3E}">
        <p14:creationId xmlns:p14="http://schemas.microsoft.com/office/powerpoint/2010/main" val="539038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08"/>
        <p:cNvGrpSpPr/>
        <p:nvPr/>
      </p:nvGrpSpPr>
      <p:grpSpPr>
        <a:xfrm>
          <a:off x="0" y="0"/>
          <a:ext cx="0" cy="0"/>
          <a:chOff x="0" y="0"/>
          <a:chExt cx="0" cy="0"/>
        </a:xfrm>
      </p:grpSpPr>
      <p:sp>
        <p:nvSpPr>
          <p:cNvPr id="109" name="Google Shape;109;p17"/>
          <p:cNvSpPr txBox="1">
            <a:spLocks noGrp="1"/>
          </p:cNvSpPr>
          <p:nvPr>
            <p:ph type="title"/>
          </p:nvPr>
        </p:nvSpPr>
        <p:spPr>
          <a:xfrm>
            <a:off x="611967" y="593367"/>
            <a:ext cx="8800800" cy="1086000"/>
          </a:xfrm>
          <a:prstGeom prst="rect">
            <a:avLst/>
          </a:prstGeom>
        </p:spPr>
        <p:txBody>
          <a:bodyPr spcFirstLastPara="1" wrap="square" lIns="0" tIns="0" rIns="0" bIns="0" anchor="t" anchorCtr="0">
            <a:noAutofit/>
          </a:bodyPr>
          <a:lstStyle>
            <a:lvl1pPr lvl="0" rtl="0">
              <a:spcBef>
                <a:spcPts val="0"/>
              </a:spcBef>
              <a:spcAft>
                <a:spcPts val="0"/>
              </a:spcAft>
              <a:buSzPts val="4400"/>
              <a:buNone/>
              <a:defRPr/>
            </a:lvl1pPr>
            <a:lvl2pPr lvl="1" rtl="0">
              <a:spcBef>
                <a:spcPts val="0"/>
              </a:spcBef>
              <a:spcAft>
                <a:spcPts val="0"/>
              </a:spcAft>
              <a:buSzPts val="5600"/>
              <a:buNone/>
              <a:defRPr/>
            </a:lvl2pPr>
            <a:lvl3pPr lvl="2" rtl="0">
              <a:spcBef>
                <a:spcPts val="0"/>
              </a:spcBef>
              <a:spcAft>
                <a:spcPts val="0"/>
              </a:spcAft>
              <a:buSzPts val="5600"/>
              <a:buNone/>
              <a:defRPr/>
            </a:lvl3pPr>
            <a:lvl4pPr lvl="3" rtl="0">
              <a:spcBef>
                <a:spcPts val="0"/>
              </a:spcBef>
              <a:spcAft>
                <a:spcPts val="0"/>
              </a:spcAft>
              <a:buSzPts val="5600"/>
              <a:buNone/>
              <a:defRPr/>
            </a:lvl4pPr>
            <a:lvl5pPr lvl="4" rtl="0">
              <a:spcBef>
                <a:spcPts val="0"/>
              </a:spcBef>
              <a:spcAft>
                <a:spcPts val="0"/>
              </a:spcAft>
              <a:buSzPts val="5600"/>
              <a:buNone/>
              <a:defRPr/>
            </a:lvl5pPr>
            <a:lvl6pPr lvl="5" rtl="0">
              <a:spcBef>
                <a:spcPts val="0"/>
              </a:spcBef>
              <a:spcAft>
                <a:spcPts val="0"/>
              </a:spcAft>
              <a:buSzPts val="5600"/>
              <a:buNone/>
              <a:defRPr/>
            </a:lvl6pPr>
            <a:lvl7pPr lvl="6" rtl="0">
              <a:spcBef>
                <a:spcPts val="0"/>
              </a:spcBef>
              <a:spcAft>
                <a:spcPts val="0"/>
              </a:spcAft>
              <a:buSzPts val="5600"/>
              <a:buNone/>
              <a:defRPr/>
            </a:lvl7pPr>
            <a:lvl8pPr lvl="7" rtl="0">
              <a:spcBef>
                <a:spcPts val="0"/>
              </a:spcBef>
              <a:spcAft>
                <a:spcPts val="0"/>
              </a:spcAft>
              <a:buSzPts val="5600"/>
              <a:buNone/>
              <a:defRPr/>
            </a:lvl8pPr>
            <a:lvl9pPr lvl="8" rtl="0">
              <a:spcBef>
                <a:spcPts val="0"/>
              </a:spcBef>
              <a:spcAft>
                <a:spcPts val="0"/>
              </a:spcAft>
              <a:buSzPts val="5600"/>
              <a:buNone/>
              <a:defRPr/>
            </a:lvl9pPr>
          </a:lstStyle>
          <a:p>
            <a:endParaRPr/>
          </a:p>
        </p:txBody>
      </p:sp>
      <p:sp>
        <p:nvSpPr>
          <p:cNvPr id="110" name="Google Shape;110;p17"/>
          <p:cNvSpPr txBox="1">
            <a:spLocks noGrp="1"/>
          </p:cNvSpPr>
          <p:nvPr>
            <p:ph type="body" idx="1"/>
          </p:nvPr>
        </p:nvSpPr>
        <p:spPr>
          <a:xfrm>
            <a:off x="611967" y="1917533"/>
            <a:ext cx="10968000" cy="3974800"/>
          </a:xfrm>
          <a:prstGeom prst="rect">
            <a:avLst/>
          </a:prstGeom>
        </p:spPr>
        <p:txBody>
          <a:bodyPr spcFirstLastPara="1" wrap="square" lIns="0" tIns="0" rIns="0" bIns="0" anchor="t" anchorCtr="0">
            <a:noAutofit/>
          </a:bodyPr>
          <a:lstStyle>
            <a:lvl1pPr marL="304815" lvl="0" indent="-287881" rtl="0">
              <a:spcBef>
                <a:spcPts val="0"/>
              </a:spcBef>
              <a:spcAft>
                <a:spcPts val="0"/>
              </a:spcAft>
              <a:buSzPts val="3200"/>
              <a:buChar char="●"/>
              <a:defRPr/>
            </a:lvl1pPr>
            <a:lvl2pPr marL="609630" lvl="1" indent="-287881" rtl="0">
              <a:spcBef>
                <a:spcPts val="1333"/>
              </a:spcBef>
              <a:spcAft>
                <a:spcPts val="0"/>
              </a:spcAft>
              <a:buSzPts val="3200"/>
              <a:buChar char="–"/>
              <a:defRPr/>
            </a:lvl2pPr>
            <a:lvl3pPr marL="914446" lvl="2" indent="-270947" rtl="0">
              <a:spcBef>
                <a:spcPts val="1333"/>
              </a:spcBef>
              <a:spcAft>
                <a:spcPts val="0"/>
              </a:spcAft>
              <a:buSzPts val="2800"/>
              <a:buChar char="–"/>
              <a:defRPr/>
            </a:lvl3pPr>
            <a:lvl4pPr marL="1219261" lvl="3" indent="-270947" rtl="0">
              <a:spcBef>
                <a:spcPts val="1067"/>
              </a:spcBef>
              <a:spcAft>
                <a:spcPts val="0"/>
              </a:spcAft>
              <a:buSzPts val="2800"/>
              <a:buChar char="–"/>
              <a:defRPr/>
            </a:lvl4pPr>
            <a:lvl5pPr marL="1524076" lvl="4" indent="-254013" rtl="0">
              <a:spcBef>
                <a:spcPts val="1067"/>
              </a:spcBef>
              <a:spcAft>
                <a:spcPts val="0"/>
              </a:spcAft>
              <a:buSzPts val="2400"/>
              <a:buChar char="–"/>
              <a:defRPr/>
            </a:lvl5pPr>
            <a:lvl6pPr marL="1828891" lvl="5" indent="-254013" rtl="0">
              <a:spcBef>
                <a:spcPts val="800"/>
              </a:spcBef>
              <a:spcAft>
                <a:spcPts val="0"/>
              </a:spcAft>
              <a:buSzPts val="2400"/>
              <a:buChar char="–"/>
              <a:defRPr/>
            </a:lvl6pPr>
            <a:lvl7pPr marL="2133707" lvl="6" indent="-237079" rtl="0">
              <a:spcBef>
                <a:spcPts val="800"/>
              </a:spcBef>
              <a:spcAft>
                <a:spcPts val="0"/>
              </a:spcAft>
              <a:buSzPts val="2000"/>
              <a:buChar char="–"/>
              <a:defRPr/>
            </a:lvl7pPr>
            <a:lvl8pPr marL="2438522" lvl="7" indent="-237079" rtl="0">
              <a:spcBef>
                <a:spcPts val="533"/>
              </a:spcBef>
              <a:spcAft>
                <a:spcPts val="0"/>
              </a:spcAft>
              <a:buSzPts val="2000"/>
              <a:buChar char="–"/>
              <a:defRPr/>
            </a:lvl8pPr>
            <a:lvl9pPr marL="2743337" lvl="8" indent="-220144" rtl="0">
              <a:spcBef>
                <a:spcPts val="533"/>
              </a:spcBef>
              <a:spcAft>
                <a:spcPts val="267"/>
              </a:spcAft>
              <a:buSzPts val="1600"/>
              <a:buChar char="–"/>
              <a:defRPr/>
            </a:lvl9pPr>
          </a:lstStyle>
          <a:p>
            <a:endParaRPr/>
          </a:p>
        </p:txBody>
      </p:sp>
      <p:sp>
        <p:nvSpPr>
          <p:cNvPr id="111" name="Google Shape;111;p17"/>
          <p:cNvSpPr txBox="1">
            <a:spLocks noGrp="1"/>
          </p:cNvSpPr>
          <p:nvPr>
            <p:ph type="sldNum" idx="12"/>
          </p:nvPr>
        </p:nvSpPr>
        <p:spPr>
          <a:xfrm>
            <a:off x="611961" y="6391100"/>
            <a:ext cx="960000" cy="240000"/>
          </a:xfrm>
          <a:prstGeom prst="rect">
            <a:avLst/>
          </a:prstGeom>
        </p:spPr>
        <p:txBody>
          <a:bodyPr spcFirstLastPara="1" wrap="square" lIns="0" tIns="0" rIns="0" bIns="0" anchor="t" anchorCtr="0">
            <a:noAutofit/>
          </a:bodyPr>
          <a:lstStyle>
            <a:lvl1pPr lvl="0" rtl="0">
              <a:buNone/>
              <a:defRPr sz="1067">
                <a:latin typeface="Montserrat Medium"/>
                <a:ea typeface="Montserrat Medium"/>
                <a:cs typeface="Montserrat Medium"/>
                <a:sym typeface="Montserrat Medium"/>
              </a:defRPr>
            </a:lvl1pPr>
            <a:lvl2pPr lvl="1" rtl="0">
              <a:buNone/>
              <a:defRPr sz="1067">
                <a:latin typeface="Montserrat Medium"/>
                <a:ea typeface="Montserrat Medium"/>
                <a:cs typeface="Montserrat Medium"/>
                <a:sym typeface="Montserrat Medium"/>
              </a:defRPr>
            </a:lvl2pPr>
            <a:lvl3pPr lvl="2" rtl="0">
              <a:buNone/>
              <a:defRPr sz="1067">
                <a:latin typeface="Montserrat Medium"/>
                <a:ea typeface="Montserrat Medium"/>
                <a:cs typeface="Montserrat Medium"/>
                <a:sym typeface="Montserrat Medium"/>
              </a:defRPr>
            </a:lvl3pPr>
            <a:lvl4pPr lvl="3" rtl="0">
              <a:buNone/>
              <a:defRPr sz="1067">
                <a:latin typeface="Montserrat Medium"/>
                <a:ea typeface="Montserrat Medium"/>
                <a:cs typeface="Montserrat Medium"/>
                <a:sym typeface="Montserrat Medium"/>
              </a:defRPr>
            </a:lvl4pPr>
            <a:lvl5pPr lvl="4" rtl="0">
              <a:buNone/>
              <a:defRPr sz="1067">
                <a:latin typeface="Montserrat Medium"/>
                <a:ea typeface="Montserrat Medium"/>
                <a:cs typeface="Montserrat Medium"/>
                <a:sym typeface="Montserrat Medium"/>
              </a:defRPr>
            </a:lvl5pPr>
            <a:lvl6pPr lvl="5" rtl="0">
              <a:buNone/>
              <a:defRPr sz="1067">
                <a:latin typeface="Montserrat Medium"/>
                <a:ea typeface="Montserrat Medium"/>
                <a:cs typeface="Montserrat Medium"/>
                <a:sym typeface="Montserrat Medium"/>
              </a:defRPr>
            </a:lvl6pPr>
            <a:lvl7pPr lvl="6" rtl="0">
              <a:buNone/>
              <a:defRPr sz="1067">
                <a:latin typeface="Montserrat Medium"/>
                <a:ea typeface="Montserrat Medium"/>
                <a:cs typeface="Montserrat Medium"/>
                <a:sym typeface="Montserrat Medium"/>
              </a:defRPr>
            </a:lvl7pPr>
            <a:lvl8pPr lvl="7" rtl="0">
              <a:buNone/>
              <a:defRPr sz="1067">
                <a:latin typeface="Montserrat Medium"/>
                <a:ea typeface="Montserrat Medium"/>
                <a:cs typeface="Montserrat Medium"/>
                <a:sym typeface="Montserrat Medium"/>
              </a:defRPr>
            </a:lvl8pPr>
            <a:lvl9pPr lvl="8" rtl="0">
              <a:buNone/>
              <a:defRPr sz="1067">
                <a:latin typeface="Montserrat Medium"/>
                <a:ea typeface="Montserrat Medium"/>
                <a:cs typeface="Montserrat Medium"/>
                <a:sym typeface="Montserrat Medium"/>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509136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E00931-83D9-4F32-B463-B917B16737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790801A-1EB3-4A8D-A3A2-3FF8A36DA7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92B176B-C71B-424B-8D54-3DEAE9886B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3FB8A9-BC05-40B0-B88A-731F151167ED}" type="datetimeFigureOut">
              <a:rPr lang="en-GB" smtClean="0"/>
              <a:t>09/07/2026</a:t>
            </a:fld>
            <a:endParaRPr lang="en-GB"/>
          </a:p>
        </p:txBody>
      </p:sp>
      <p:sp>
        <p:nvSpPr>
          <p:cNvPr id="5" name="Footer Placeholder 4">
            <a:extLst>
              <a:ext uri="{FF2B5EF4-FFF2-40B4-BE49-F238E27FC236}">
                <a16:creationId xmlns:a16="http://schemas.microsoft.com/office/drawing/2014/main" id="{789152FC-AD32-48B2-84A0-0CEA99BDA4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5854E32-CE62-4B7C-8124-DE5F8A9FC4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FBB014-0BA9-4D53-81B6-C84F0D7579C2}" type="slidenum">
              <a:rPr lang="en-GB" smtClean="0"/>
              <a:t>‹#›</a:t>
            </a:fld>
            <a:endParaRPr lang="en-GB"/>
          </a:p>
        </p:txBody>
      </p:sp>
    </p:spTree>
    <p:extLst>
      <p:ext uri="{BB962C8B-B14F-4D97-AF65-F5344CB8AC3E}">
        <p14:creationId xmlns:p14="http://schemas.microsoft.com/office/powerpoint/2010/main" val="6683566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png"/><Relationship Id="rId9" Type="http://schemas.openxmlformats.org/officeDocument/2006/relationships/image" Target="../media/image14.jpeg"/></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childline.org.uk/"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8AA5BC-4F7A-4226-8F99-6D824B226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 name="Straight Connector 9">
            <a:extLst>
              <a:ext uri="{FF2B5EF4-FFF2-40B4-BE49-F238E27FC236}">
                <a16:creationId xmlns:a16="http://schemas.microsoft.com/office/drawing/2014/main" id="{911DBBF1-3229-4BD9-B3D1-B4CA571E743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843625"/>
            <a:ext cx="12188824"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5BC87C3E-1040-4EE4-9BDB-9537F7A1B3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6" y="968282"/>
            <a:ext cx="12188824" cy="49469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BA2904-6DEB-4BF1-A495-99CF171DFBA0}"/>
              </a:ext>
            </a:extLst>
          </p:cNvPr>
          <p:cNvSpPr>
            <a:spLocks noGrp="1"/>
          </p:cNvSpPr>
          <p:nvPr>
            <p:ph type="ctrTitle"/>
          </p:nvPr>
        </p:nvSpPr>
        <p:spPr>
          <a:xfrm>
            <a:off x="795338" y="1147468"/>
            <a:ext cx="10601325" cy="1538407"/>
          </a:xfrm>
        </p:spPr>
        <p:txBody>
          <a:bodyPr>
            <a:normAutofit/>
          </a:bodyPr>
          <a:lstStyle/>
          <a:p>
            <a:r>
              <a:rPr lang="en-GB" sz="6600">
                <a:ea typeface="Calibri Light"/>
                <a:cs typeface="Calibri Light"/>
              </a:rPr>
              <a:t>Parenting and family life</a:t>
            </a:r>
            <a:endParaRPr lang="en-GB" sz="6600" dirty="0">
              <a:ea typeface="Calibri Light"/>
              <a:cs typeface="Calibri Light"/>
            </a:endParaRPr>
          </a:p>
        </p:txBody>
      </p:sp>
      <p:sp>
        <p:nvSpPr>
          <p:cNvPr id="3" name="Subtitle 2">
            <a:extLst>
              <a:ext uri="{FF2B5EF4-FFF2-40B4-BE49-F238E27FC236}">
                <a16:creationId xmlns:a16="http://schemas.microsoft.com/office/drawing/2014/main" id="{DCB78D11-1130-4229-921C-6FF4F6811307}"/>
              </a:ext>
            </a:extLst>
          </p:cNvPr>
          <p:cNvSpPr>
            <a:spLocks noGrp="1"/>
          </p:cNvSpPr>
          <p:nvPr>
            <p:ph type="subTitle" idx="1"/>
          </p:nvPr>
        </p:nvSpPr>
        <p:spPr>
          <a:xfrm>
            <a:off x="795337" y="2682693"/>
            <a:ext cx="10601325" cy="1144884"/>
          </a:xfrm>
        </p:spPr>
        <p:txBody>
          <a:bodyPr vert="horz" lIns="91440" tIns="45720" rIns="91440" bIns="45720" rtlCol="0" anchor="t">
            <a:noAutofit/>
          </a:bodyPr>
          <a:lstStyle/>
          <a:p>
            <a:endParaRPr lang="en-GB" sz="3600" dirty="0">
              <a:ea typeface="Calibri"/>
              <a:cs typeface="Calibri"/>
            </a:endParaRPr>
          </a:p>
          <a:p>
            <a:r>
              <a:rPr lang="en-GB" sz="3600" dirty="0"/>
              <a:t>DNA</a:t>
            </a:r>
            <a:r>
              <a:rPr lang="en-GB" sz="3600" dirty="0">
                <a:ea typeface="Calibri"/>
                <a:cs typeface="Calibri"/>
              </a:rPr>
              <a:t>:  </a:t>
            </a:r>
            <a:endParaRPr lang="en-GB" dirty="0"/>
          </a:p>
          <a:p>
            <a:r>
              <a:rPr lang="en-GB" sz="3600">
                <a:ea typeface="Calibri"/>
                <a:cs typeface="Calibri"/>
              </a:rPr>
              <a:t>What does the law state around consent? </a:t>
            </a:r>
          </a:p>
          <a:p>
            <a:r>
              <a:rPr lang="en-GB" sz="3600">
                <a:ea typeface="Calibri"/>
                <a:cs typeface="Calibri"/>
              </a:rPr>
              <a:t>Who CANNOT consent? </a:t>
            </a:r>
            <a:endParaRPr lang="en-GB" sz="3600" dirty="0">
              <a:ea typeface="Calibri"/>
              <a:cs typeface="Calibri"/>
            </a:endParaRPr>
          </a:p>
          <a:p>
            <a:r>
              <a:rPr lang="en-GB" sz="3600" dirty="0">
                <a:ea typeface="Calibri"/>
                <a:cs typeface="Calibri"/>
              </a:rPr>
              <a:t>What is </a:t>
            </a:r>
            <a:r>
              <a:rPr lang="en-GB" sz="3600">
                <a:ea typeface="Calibri"/>
                <a:cs typeface="Calibri"/>
              </a:rPr>
              <a:t>everyone's</a:t>
            </a:r>
            <a:r>
              <a:rPr lang="en-GB" sz="3600" dirty="0">
                <a:ea typeface="Calibri"/>
                <a:cs typeface="Calibri"/>
              </a:rPr>
              <a:t> right regarding consent?</a:t>
            </a:r>
          </a:p>
          <a:p>
            <a:endParaRPr lang="en-GB" sz="2800" dirty="0">
              <a:ea typeface="Calibri"/>
              <a:cs typeface="Calibri"/>
            </a:endParaRPr>
          </a:p>
        </p:txBody>
      </p:sp>
      <p:cxnSp>
        <p:nvCxnSpPr>
          <p:cNvPr id="14" name="Straight Connector 13">
            <a:extLst>
              <a:ext uri="{FF2B5EF4-FFF2-40B4-BE49-F238E27FC236}">
                <a16:creationId xmlns:a16="http://schemas.microsoft.com/office/drawing/2014/main" id="{42CDBECE-872A-4C73-9DC1-BB4E805E2C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3894594"/>
            <a:ext cx="27432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5CD5A0B-CDD7-427C-AA42-2EECFDFA18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6028863"/>
            <a:ext cx="12188824"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7327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613049" y="3344439"/>
            <a:ext cx="11249437" cy="2866297"/>
          </a:xfrm>
          <a:prstGeom prst="rect">
            <a:avLst/>
          </a:prstGeom>
          <a:solidFill>
            <a:schemeClr val="bg1"/>
          </a:solidFill>
        </p:spPr>
        <p:txBody>
          <a:bodyPr wrap="square" rtlCol="0">
            <a:spAutoFit/>
          </a:bodyPr>
          <a:lstStyle/>
          <a:p>
            <a:pPr lvl="3"/>
            <a:r>
              <a:rPr lang="en-GB" sz="3200" b="1" dirty="0">
                <a:latin typeface="League Spartan" panose="00000800000000000000" pitchFamily="50" charset="0"/>
              </a:rPr>
              <a:t>We will be able to: </a:t>
            </a:r>
          </a:p>
          <a:p>
            <a:pPr lvl="3"/>
            <a:endParaRPr lang="en-GB" sz="2000" b="1" dirty="0">
              <a:latin typeface="Lato" panose="020B0604020202020204" charset="0"/>
              <a:ea typeface="Lato" panose="020B0604020202020204" charset="0"/>
              <a:cs typeface="Lato" panose="020B0604020202020204" charset="0"/>
            </a:endParaRPr>
          </a:p>
          <a:p>
            <a:pPr lvl="3"/>
            <a:endParaRPr lang="en-GB" sz="2200" b="1" dirty="0">
              <a:latin typeface="Lato" panose="020B0604020202020204" charset="0"/>
              <a:ea typeface="Lato" panose="020B0604020202020204" charset="0"/>
              <a:cs typeface="Lato" panose="020B0604020202020204" charset="0"/>
            </a:endParaRPr>
          </a:p>
          <a:p>
            <a:pPr marL="457200" indent="-457200">
              <a:buSzPct val="202000"/>
              <a:buBlip>
                <a:blip r:embed="rId3"/>
              </a:buBlip>
            </a:pPr>
            <a:r>
              <a:rPr lang="en-GB" sz="2200" dirty="0">
                <a:latin typeface="Lato" panose="020B0604020202020204" charset="0"/>
                <a:ea typeface="Lato" panose="020B0604020202020204" charset="0"/>
                <a:cs typeface="Lato" panose="020B0604020202020204" charset="0"/>
              </a:rPr>
              <a:t>Describe </a:t>
            </a:r>
            <a:r>
              <a:rPr lang="en-GB" altLang="en-US" sz="2200" dirty="0">
                <a:latin typeface="Lato" panose="020B0604020202020204" charset="0"/>
                <a:ea typeface="Lato" panose="020B0604020202020204" charset="0"/>
                <a:cs typeface="Lato" panose="020B0604020202020204" charset="0"/>
              </a:rPr>
              <a:t>the benefits of being in a committed, stable, positive relationship </a:t>
            </a:r>
          </a:p>
          <a:p>
            <a:pPr marL="457200" indent="-457200">
              <a:buSzPct val="202000"/>
              <a:buBlip>
                <a:blip r:embed="rId3"/>
              </a:buBlip>
            </a:pPr>
            <a:r>
              <a:rPr lang="en-GB" sz="2200" dirty="0">
                <a:latin typeface="Lato" panose="020B0604020202020204" charset="0"/>
                <a:ea typeface="Lato" panose="020B0604020202020204" charset="0"/>
                <a:cs typeface="Lato" panose="020B0604020202020204" charset="0"/>
              </a:rPr>
              <a:t>Identify the rights, roles and responsibilities of parents with respect to raising children</a:t>
            </a:r>
          </a:p>
          <a:p>
            <a:pPr marL="457200" indent="-457200">
              <a:buSzPct val="202000"/>
              <a:buBlip>
                <a:blip r:embed="rId3"/>
              </a:buBlip>
            </a:pPr>
            <a:r>
              <a:rPr lang="en-GB" sz="2200" dirty="0">
                <a:latin typeface="Lato" panose="020B0604020202020204" charset="0"/>
                <a:ea typeface="Lato" panose="020B0604020202020204" charset="0"/>
                <a:cs typeface="Lato" panose="020B0604020202020204" charset="0"/>
              </a:rPr>
              <a:t>Evaluate the characteristics of successful parenting </a:t>
            </a:r>
          </a:p>
          <a:p>
            <a:pPr marL="914400" lvl="1" indent="-457200">
              <a:lnSpc>
                <a:spcPct val="200000"/>
              </a:lnSpc>
              <a:buSzPct val="202000"/>
              <a:buBlip>
                <a:blip r:embed="rId3"/>
              </a:buBlip>
            </a:pPr>
            <a:endParaRPr lang="en-GB" sz="2400" dirty="0">
              <a:latin typeface="Lato" panose="020F0502020204030203" pitchFamily="34" charset="0"/>
              <a:ea typeface="Lato" panose="020F0502020204030203" pitchFamily="34" charset="0"/>
              <a:cs typeface="Lato" panose="020F0502020204030203" pitchFamily="34" charset="0"/>
            </a:endParaRPr>
          </a:p>
        </p:txBody>
      </p:sp>
      <p:sp>
        <p:nvSpPr>
          <p:cNvPr id="3" name="Footer Placeholder 2"/>
          <p:cNvSpPr>
            <a:spLocks noGrp="1"/>
          </p:cNvSpPr>
          <p:nvPr>
            <p:ph type="ftr" sz="quarter" idx="11"/>
          </p:nvPr>
        </p:nvSpPr>
        <p:spPr>
          <a:xfrm>
            <a:off x="0" y="6320257"/>
            <a:ext cx="12192000" cy="365125"/>
          </a:xfrm>
        </p:spPr>
        <p:txBody>
          <a:bodyPr/>
          <a:lstStyle/>
          <a:p>
            <a:r>
              <a:rPr lang="en-GB" sz="1050" dirty="0"/>
              <a:t>© PSHE Association 2019 </a:t>
            </a:r>
            <a:r>
              <a:rPr lang="en-GB" dirty="0"/>
              <a:t>	 </a:t>
            </a:r>
          </a:p>
        </p:txBody>
      </p:sp>
      <p:sp>
        <p:nvSpPr>
          <p:cNvPr id="2" name="Slide Number Placeholder 1"/>
          <p:cNvSpPr>
            <a:spLocks noGrp="1"/>
          </p:cNvSpPr>
          <p:nvPr>
            <p:ph type="sldNum" sz="quarter" idx="12"/>
          </p:nvPr>
        </p:nvSpPr>
        <p:spPr>
          <a:xfrm>
            <a:off x="11217875" y="6479919"/>
            <a:ext cx="644611" cy="365125"/>
          </a:xfrm>
          <a:prstGeom prst="rect">
            <a:avLst/>
          </a:prstGeom>
        </p:spPr>
        <p:txBody>
          <a:bodyPr/>
          <a:lstStyle/>
          <a:p>
            <a:fld id="{2D651D86-383D-45DB-A701-76B5BFCFE28F}" type="slidenum">
              <a:rPr lang="en-GB" smtClean="0"/>
              <a:t>2</a:t>
            </a:fld>
            <a:endParaRPr lang="en-GB" dirty="0"/>
          </a:p>
        </p:txBody>
      </p:sp>
      <p:sp>
        <p:nvSpPr>
          <p:cNvPr id="10" name="TextBox 9"/>
          <p:cNvSpPr txBox="1"/>
          <p:nvPr/>
        </p:nvSpPr>
        <p:spPr>
          <a:xfrm>
            <a:off x="781788" y="1093578"/>
            <a:ext cx="10353018" cy="1815882"/>
          </a:xfrm>
          <a:prstGeom prst="rect">
            <a:avLst/>
          </a:prstGeom>
          <a:solidFill>
            <a:schemeClr val="bg1"/>
          </a:solidFill>
        </p:spPr>
        <p:txBody>
          <a:bodyPr wrap="square" rtlCol="0">
            <a:spAutoFit/>
          </a:bodyPr>
          <a:lstStyle/>
          <a:p>
            <a:pPr lvl="3"/>
            <a:r>
              <a:rPr lang="en-GB" sz="2800" b="1" dirty="0">
                <a:latin typeface="League Spartan" panose="020B0604020202020204" charset="0"/>
              </a:rPr>
              <a:t>We are learning </a:t>
            </a:r>
            <a:r>
              <a:rPr lang="en-GB" sz="2800" dirty="0">
                <a:latin typeface="League Spartan" panose="020B0604020202020204" charset="0"/>
                <a:ea typeface="Lato" panose="020B0604020202020204" charset="0"/>
                <a:cs typeface="Lato" panose="020B0604020202020204" charset="0"/>
              </a:rPr>
              <a:t>about the responsibilities of being a parent and how committed, stable relationships can be important for bringing up children</a:t>
            </a:r>
            <a:endParaRPr lang="en-GB" sz="2800" b="1" dirty="0">
              <a:latin typeface="League Spartan" panose="020B0604020202020204" charset="0"/>
              <a:ea typeface="Lato" panose="020B0604020202020204" charset="0"/>
              <a:cs typeface="Lato" panose="020B0604020202020204" charset="0"/>
            </a:endParaRPr>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7194" y="983364"/>
            <a:ext cx="968621" cy="1076313"/>
          </a:xfrm>
          <a:prstGeom prst="rect">
            <a:avLst/>
          </a:prstGeom>
        </p:spPr>
      </p:pic>
      <p:pic>
        <p:nvPicPr>
          <p:cNvPr id="4" name="Picture 3"/>
          <p:cNvPicPr>
            <a:picLocks noChangeAspect="1"/>
          </p:cNvPicPr>
          <p:nvPr/>
        </p:nvPicPr>
        <p:blipFill rotWithShape="1">
          <a:blip r:embed="rId5" cstate="print">
            <a:extLst>
              <a:ext uri="{28A0092B-C50C-407E-A947-70E740481C1C}">
                <a14:useLocalDpi xmlns:a14="http://schemas.microsoft.com/office/drawing/2010/main" val="0"/>
              </a:ext>
            </a:extLst>
          </a:blip>
          <a:srcRect l="10502" r="10174"/>
          <a:stretch/>
        </p:blipFill>
        <p:spPr>
          <a:xfrm>
            <a:off x="1057194" y="2843587"/>
            <a:ext cx="877333" cy="1001704"/>
          </a:xfrm>
          <a:prstGeom prst="rect">
            <a:avLst/>
          </a:prstGeom>
        </p:spPr>
      </p:pic>
    </p:spTree>
    <p:extLst>
      <p:ext uri="{BB962C8B-B14F-4D97-AF65-F5344CB8AC3E}">
        <p14:creationId xmlns:p14="http://schemas.microsoft.com/office/powerpoint/2010/main" val="1559488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Google Shape;311;p46">
            <a:extLst>
              <a:ext uri="{FF2B5EF4-FFF2-40B4-BE49-F238E27FC236}">
                <a16:creationId xmlns:a16="http://schemas.microsoft.com/office/drawing/2014/main" id="{5F8EB88E-AFA0-46C5-8DC9-53560E24420D}"/>
              </a:ext>
            </a:extLst>
          </p:cNvPr>
          <p:cNvSpPr txBox="1">
            <a:spLocks/>
          </p:cNvSpPr>
          <p:nvPr/>
        </p:nvSpPr>
        <p:spPr>
          <a:xfrm>
            <a:off x="387933" y="593367"/>
            <a:ext cx="6857600" cy="1086000"/>
          </a:xfrm>
          <a:prstGeom prst="rect">
            <a:avLst/>
          </a:prstGeom>
        </p:spPr>
        <p:txBody>
          <a:bodyPr spcFirstLastPara="1" wrap="square" lIns="0" tIns="0" rIns="0" bIns="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t>The environment a child grows up in is NOT important to their development </a:t>
            </a:r>
            <a:endParaRPr lang="en-GB" dirty="0"/>
          </a:p>
        </p:txBody>
      </p:sp>
      <p:sp>
        <p:nvSpPr>
          <p:cNvPr id="11" name="Google Shape;312;p46">
            <a:extLst>
              <a:ext uri="{FF2B5EF4-FFF2-40B4-BE49-F238E27FC236}">
                <a16:creationId xmlns:a16="http://schemas.microsoft.com/office/drawing/2014/main" id="{00295FF8-085A-4577-896F-FB2C419A00B3}"/>
              </a:ext>
            </a:extLst>
          </p:cNvPr>
          <p:cNvSpPr txBox="1">
            <a:spLocks/>
          </p:cNvSpPr>
          <p:nvPr/>
        </p:nvSpPr>
        <p:spPr>
          <a:xfrm>
            <a:off x="1286235" y="2793632"/>
            <a:ext cx="4029000" cy="749000"/>
          </a:xfrm>
          <a:prstGeom prst="rect">
            <a:avLst/>
          </a:prstGeom>
          <a:solidFill>
            <a:schemeClr val="accent4"/>
          </a:solidFill>
          <a:ln w="19050" cap="flat" cmpd="sng">
            <a:solidFill>
              <a:srgbClr val="000000"/>
            </a:solidFill>
            <a:prstDash val="solid"/>
            <a:round/>
            <a:headEnd type="none" w="sm" len="sm"/>
            <a:tailEnd type="none" w="sm" len="sm"/>
          </a:ln>
        </p:spPr>
        <p:txBody>
          <a:bodyPr spcFirstLastPara="1" wrap="square" lIns="0" tIns="0" rIns="0" bIns="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5000"/>
              </a:lnSpc>
              <a:spcBef>
                <a:spcPts val="667"/>
              </a:spcBef>
              <a:buFont typeface="Arial" panose="020B0604020202020204" pitchFamily="34" charset="0"/>
              <a:buNone/>
            </a:pPr>
            <a:r>
              <a:rPr lang="en-GB" sz="2333" b="1">
                <a:solidFill>
                  <a:srgbClr val="FFFFFF"/>
                </a:solidFill>
              </a:rPr>
              <a:t>True</a:t>
            </a:r>
            <a:endParaRPr lang="en-GB" sz="2733" b="1" dirty="0">
              <a:solidFill>
                <a:srgbClr val="FFFFFF"/>
              </a:solidFill>
            </a:endParaRPr>
          </a:p>
        </p:txBody>
      </p:sp>
      <p:sp>
        <p:nvSpPr>
          <p:cNvPr id="12" name="Google Shape;313;p46">
            <a:extLst>
              <a:ext uri="{FF2B5EF4-FFF2-40B4-BE49-F238E27FC236}">
                <a16:creationId xmlns:a16="http://schemas.microsoft.com/office/drawing/2014/main" id="{7352323C-A5CA-4FE4-8437-1EFAB7732BD1}"/>
              </a:ext>
            </a:extLst>
          </p:cNvPr>
          <p:cNvSpPr txBox="1">
            <a:spLocks/>
          </p:cNvSpPr>
          <p:nvPr/>
        </p:nvSpPr>
        <p:spPr>
          <a:xfrm>
            <a:off x="6096000" y="2783609"/>
            <a:ext cx="4029000" cy="749000"/>
          </a:xfrm>
          <a:prstGeom prst="rect">
            <a:avLst/>
          </a:prstGeom>
          <a:solidFill>
            <a:schemeClr val="accent4"/>
          </a:solidFill>
          <a:ln w="19050" cap="flat" cmpd="sng">
            <a:solidFill>
              <a:srgbClr val="000000"/>
            </a:solidFill>
            <a:prstDash val="solid"/>
            <a:round/>
            <a:headEnd type="none" w="sm" len="sm"/>
            <a:tailEnd type="none" w="sm" len="sm"/>
          </a:ln>
        </p:spPr>
        <p:txBody>
          <a:bodyPr spcFirstLastPara="1" wrap="square" lIns="0" tIns="0" rIns="0" bIns="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5000"/>
              </a:lnSpc>
              <a:spcBef>
                <a:spcPts val="667"/>
              </a:spcBef>
              <a:buFont typeface="Arial" panose="020B0604020202020204" pitchFamily="34" charset="0"/>
              <a:buNone/>
            </a:pPr>
            <a:r>
              <a:rPr lang="en-GB" sz="2333" b="1">
                <a:solidFill>
                  <a:srgbClr val="FFFFFF"/>
                </a:solidFill>
              </a:rPr>
              <a:t>False</a:t>
            </a:r>
            <a:endParaRPr lang="en-GB" sz="2333" b="1" dirty="0">
              <a:solidFill>
                <a:srgbClr val="FFFFFF"/>
              </a:solidFill>
            </a:endParaRPr>
          </a:p>
        </p:txBody>
      </p:sp>
      <p:sp>
        <p:nvSpPr>
          <p:cNvPr id="13" name="Google Shape;314;p46">
            <a:extLst>
              <a:ext uri="{FF2B5EF4-FFF2-40B4-BE49-F238E27FC236}">
                <a16:creationId xmlns:a16="http://schemas.microsoft.com/office/drawing/2014/main" id="{92F2BD1F-22EB-43E8-8F02-2F25BCEB3E63}"/>
              </a:ext>
            </a:extLst>
          </p:cNvPr>
          <p:cNvSpPr/>
          <p:nvPr/>
        </p:nvSpPr>
        <p:spPr>
          <a:xfrm>
            <a:off x="6096000" y="2793632"/>
            <a:ext cx="4029000" cy="749000"/>
          </a:xfrm>
          <a:prstGeom prst="rect">
            <a:avLst/>
          </a:prstGeom>
          <a:noFill/>
          <a:ln w="76200" cap="flat" cmpd="sng">
            <a:solidFill>
              <a:srgbClr val="FF0000"/>
            </a:solidFill>
            <a:prstDash val="solid"/>
            <a:round/>
            <a:headEnd type="none" w="sm" len="sm"/>
            <a:tailEnd type="none" w="sm" len="sm"/>
          </a:ln>
        </p:spPr>
        <p:txBody>
          <a:bodyPr spcFirstLastPara="1" wrap="square" lIns="60950" tIns="60950" rIns="60950" bIns="60950" anchor="ctr" anchorCtr="0">
            <a:noAutofit/>
          </a:bodyPr>
          <a:lstStyle/>
          <a:p>
            <a:endParaRPr sz="1467" b="1"/>
          </a:p>
        </p:txBody>
      </p:sp>
      <p:sp>
        <p:nvSpPr>
          <p:cNvPr id="14" name="Google Shape;315;p46">
            <a:extLst>
              <a:ext uri="{FF2B5EF4-FFF2-40B4-BE49-F238E27FC236}">
                <a16:creationId xmlns:a16="http://schemas.microsoft.com/office/drawing/2014/main" id="{89B07E1D-0154-4745-94B5-B874450E2CDF}"/>
              </a:ext>
            </a:extLst>
          </p:cNvPr>
          <p:cNvSpPr txBox="1">
            <a:spLocks/>
          </p:cNvSpPr>
          <p:nvPr/>
        </p:nvSpPr>
        <p:spPr>
          <a:xfrm>
            <a:off x="908437" y="4082477"/>
            <a:ext cx="8800800" cy="2687600"/>
          </a:xfrm>
          <a:prstGeom prst="rect">
            <a:avLst/>
          </a:prstGeom>
        </p:spPr>
        <p:txBody>
          <a:bodyPr spcFirstLastPara="1" wrap="square" lIns="0" tIns="0" rIns="0" bIns="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70000"/>
              </a:lnSpc>
            </a:pPr>
            <a:r>
              <a:rPr lang="en-GB" sz="2400">
                <a:solidFill>
                  <a:schemeClr val="dk2"/>
                </a:solidFill>
              </a:rPr>
              <a:t>Many things affect how a child will grow up, but the environment provided by parents and carers plays a crucial role. </a:t>
            </a:r>
            <a:endParaRPr lang="en-GB" sz="800">
              <a:highlight>
                <a:srgbClr val="FFFFFF"/>
              </a:highlight>
              <a:latin typeface="Arial"/>
              <a:ea typeface="Arial"/>
              <a:cs typeface="Arial"/>
              <a:sym typeface="Arial"/>
            </a:endParaRPr>
          </a:p>
          <a:p>
            <a:pPr>
              <a:lnSpc>
                <a:spcPct val="147368"/>
              </a:lnSpc>
              <a:spcBef>
                <a:spcPts val="800"/>
              </a:spcBef>
              <a:spcAft>
                <a:spcPts val="1200"/>
              </a:spcAft>
            </a:pPr>
            <a:endParaRPr lang="en-GB" sz="2133" dirty="0"/>
          </a:p>
        </p:txBody>
      </p:sp>
    </p:spTree>
    <p:extLst>
      <p:ext uri="{BB962C8B-B14F-4D97-AF65-F5344CB8AC3E}">
        <p14:creationId xmlns:p14="http://schemas.microsoft.com/office/powerpoint/2010/main" val="553989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80474" y="687185"/>
            <a:ext cx="10714182" cy="769441"/>
          </a:xfrm>
          <a:prstGeom prst="rect">
            <a:avLst/>
          </a:prstGeom>
          <a:noFill/>
        </p:spPr>
        <p:txBody>
          <a:bodyPr wrap="square" rtlCol="0">
            <a:spAutoFit/>
          </a:bodyPr>
          <a:lstStyle/>
          <a:p>
            <a:r>
              <a:rPr lang="en-GB" sz="4400" b="1" dirty="0">
                <a:solidFill>
                  <a:srgbClr val="95519E"/>
                </a:solidFill>
                <a:latin typeface="League Spartan" panose="00000800000000000000" pitchFamily="50" charset="0"/>
              </a:rPr>
              <a:t>Mind map</a:t>
            </a:r>
          </a:p>
        </p:txBody>
      </p:sp>
      <p:sp>
        <p:nvSpPr>
          <p:cNvPr id="8" name="TextBox 7"/>
          <p:cNvSpPr txBox="1"/>
          <p:nvPr/>
        </p:nvSpPr>
        <p:spPr>
          <a:xfrm>
            <a:off x="209607" y="1454630"/>
            <a:ext cx="5336383" cy="5016758"/>
          </a:xfrm>
          <a:prstGeom prst="rect">
            <a:avLst/>
          </a:prstGeom>
          <a:noFill/>
        </p:spPr>
        <p:txBody>
          <a:bodyPr wrap="square" lIns="91440" tIns="45720" rIns="91440" bIns="45720" rtlCol="0" anchor="t">
            <a:spAutoFit/>
          </a:bodyPr>
          <a:lstStyle/>
          <a:p>
            <a:r>
              <a:rPr lang="en-GB" sz="3200" dirty="0"/>
              <a:t>Independently, mind map around the word ‘</a:t>
            </a:r>
            <a:r>
              <a:rPr lang="en-GB" sz="3200" b="1" dirty="0"/>
              <a:t>parenting</a:t>
            </a:r>
            <a:r>
              <a:rPr lang="en-GB" sz="3200" dirty="0"/>
              <a:t>’.</a:t>
            </a:r>
          </a:p>
          <a:p>
            <a:endParaRPr lang="en-GB" sz="3200" dirty="0"/>
          </a:p>
          <a:p>
            <a:r>
              <a:rPr lang="en-GB" sz="3200" dirty="0"/>
              <a:t>Consider what parenting means and what it might look like in practice.</a:t>
            </a:r>
          </a:p>
          <a:p>
            <a:endParaRPr lang="en-GB" sz="3200" dirty="0">
              <a:latin typeface="Calibri"/>
              <a:ea typeface="Calibri"/>
              <a:cs typeface="Calibri"/>
            </a:endParaRPr>
          </a:p>
          <a:p>
            <a:r>
              <a:rPr lang="en-GB" sz="3200" dirty="0">
                <a:latin typeface="Calibri"/>
                <a:ea typeface="Calibri"/>
                <a:cs typeface="Calibri"/>
              </a:rPr>
              <a:t>Remember, parenting doesn't just mean a </a:t>
            </a:r>
            <a:r>
              <a:rPr lang="en-GB" sz="3200">
                <a:latin typeface="Calibri"/>
                <a:ea typeface="Calibri"/>
                <a:cs typeface="Calibri"/>
              </a:rPr>
              <a:t>mother and a father. </a:t>
            </a:r>
            <a:endParaRPr lang="en-GB" sz="3200" dirty="0">
              <a:latin typeface="Calibri"/>
              <a:ea typeface="Calibri"/>
              <a:cs typeface="Calibri"/>
            </a:endParaRPr>
          </a:p>
        </p:txBody>
      </p:sp>
      <p:sp>
        <p:nvSpPr>
          <p:cNvPr id="5" name="Footer Placeholder 4"/>
          <p:cNvSpPr>
            <a:spLocks noGrp="1"/>
          </p:cNvSpPr>
          <p:nvPr>
            <p:ph type="ftr" sz="quarter" idx="11"/>
          </p:nvPr>
        </p:nvSpPr>
        <p:spPr>
          <a:xfrm>
            <a:off x="0" y="6415306"/>
            <a:ext cx="12192000" cy="365125"/>
          </a:xfrm>
        </p:spPr>
        <p:txBody>
          <a:bodyPr/>
          <a:lstStyle/>
          <a:p>
            <a:r>
              <a:rPr lang="en-GB" sz="1050" dirty="0"/>
              <a:t>© PSHE Association 2019 </a:t>
            </a:r>
            <a:r>
              <a:rPr lang="en-GB" dirty="0"/>
              <a:t>	 </a:t>
            </a:r>
          </a:p>
        </p:txBody>
      </p:sp>
      <p:sp>
        <p:nvSpPr>
          <p:cNvPr id="2" name="Slide Number Placeholder 1"/>
          <p:cNvSpPr>
            <a:spLocks noGrp="1"/>
          </p:cNvSpPr>
          <p:nvPr>
            <p:ph type="sldNum" sz="quarter" idx="12"/>
          </p:nvPr>
        </p:nvSpPr>
        <p:spPr>
          <a:xfrm>
            <a:off x="11217875" y="6479919"/>
            <a:ext cx="644611" cy="365125"/>
          </a:xfrm>
          <a:prstGeom prst="rect">
            <a:avLst/>
          </a:prstGeom>
        </p:spPr>
        <p:txBody>
          <a:bodyPr/>
          <a:lstStyle/>
          <a:p>
            <a:fld id="{2D651D86-383D-45DB-A701-76B5BFCFE28F}" type="slidenum">
              <a:rPr lang="en-GB" smtClean="0"/>
              <a:t>4</a:t>
            </a:fld>
            <a:endParaRPr lang="en-GB" dirty="0"/>
          </a:p>
        </p:txBody>
      </p:sp>
      <p:graphicFrame>
        <p:nvGraphicFramePr>
          <p:cNvPr id="6" name="Diagram 5">
            <a:extLst>
              <a:ext uri="{FF2B5EF4-FFF2-40B4-BE49-F238E27FC236}">
                <a16:creationId xmlns:a16="http://schemas.microsoft.com/office/drawing/2014/main" id="{B2949269-1E20-47BD-9611-B066C7855A46}"/>
              </a:ext>
            </a:extLst>
          </p:cNvPr>
          <p:cNvGraphicFramePr/>
          <p:nvPr/>
        </p:nvGraphicFramePr>
        <p:xfrm>
          <a:off x="5199960" y="576447"/>
          <a:ext cx="6992039" cy="53726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82892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76201" y="382612"/>
            <a:ext cx="10714182" cy="769441"/>
          </a:xfrm>
          <a:prstGeom prst="rect">
            <a:avLst/>
          </a:prstGeom>
          <a:noFill/>
        </p:spPr>
        <p:txBody>
          <a:bodyPr wrap="square" rtlCol="0">
            <a:spAutoFit/>
          </a:bodyPr>
          <a:lstStyle/>
          <a:p>
            <a:r>
              <a:rPr lang="en-GB" sz="4400" b="1" dirty="0">
                <a:solidFill>
                  <a:srgbClr val="95519E"/>
                </a:solidFill>
                <a:latin typeface="League Spartan" panose="00000800000000000000" pitchFamily="50" charset="0"/>
              </a:rPr>
              <a:t>Parental responsibilities</a:t>
            </a:r>
          </a:p>
        </p:txBody>
      </p:sp>
      <p:sp>
        <p:nvSpPr>
          <p:cNvPr id="19" name="Footer Placeholder 18"/>
          <p:cNvSpPr>
            <a:spLocks noGrp="1"/>
          </p:cNvSpPr>
          <p:nvPr>
            <p:ph type="ftr" sz="quarter" idx="11"/>
          </p:nvPr>
        </p:nvSpPr>
        <p:spPr>
          <a:xfrm>
            <a:off x="0" y="6355382"/>
            <a:ext cx="12192000" cy="365125"/>
          </a:xfrm>
        </p:spPr>
        <p:txBody>
          <a:bodyPr/>
          <a:lstStyle/>
          <a:p>
            <a:r>
              <a:rPr lang="en-GB" sz="1050" dirty="0"/>
              <a:t>© PSHE Association 2019 </a:t>
            </a:r>
            <a:r>
              <a:rPr lang="en-GB" dirty="0"/>
              <a:t>	 </a:t>
            </a:r>
          </a:p>
        </p:txBody>
      </p:sp>
      <p:sp>
        <p:nvSpPr>
          <p:cNvPr id="13" name="Slide Number Placeholder 12"/>
          <p:cNvSpPr>
            <a:spLocks noGrp="1"/>
          </p:cNvSpPr>
          <p:nvPr>
            <p:ph type="sldNum" sz="quarter" idx="12"/>
          </p:nvPr>
        </p:nvSpPr>
        <p:spPr>
          <a:xfrm>
            <a:off x="11217875" y="6479919"/>
            <a:ext cx="644611" cy="365125"/>
          </a:xfrm>
          <a:prstGeom prst="rect">
            <a:avLst/>
          </a:prstGeom>
        </p:spPr>
        <p:txBody>
          <a:bodyPr/>
          <a:lstStyle/>
          <a:p>
            <a:fld id="{2D651D86-383D-45DB-A701-76B5BFCFE28F}" type="slidenum">
              <a:rPr lang="en-GB" smtClean="0"/>
              <a:t>5</a:t>
            </a:fld>
            <a:endParaRPr lang="en-GB" dirty="0"/>
          </a:p>
        </p:txBody>
      </p:sp>
      <p:pic>
        <p:nvPicPr>
          <p:cNvPr id="11" name="Picture 10">
            <a:extLst>
              <a:ext uri="{FF2B5EF4-FFF2-40B4-BE49-F238E27FC236}">
                <a16:creationId xmlns:a16="http://schemas.microsoft.com/office/drawing/2014/main" id="{F5D5CB47-EC9F-4DD1-AFA1-9B80CDB010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3201" y="4543819"/>
            <a:ext cx="2839954" cy="1895360"/>
          </a:xfrm>
          <a:prstGeom prst="rect">
            <a:avLst/>
          </a:prstGeom>
        </p:spPr>
      </p:pic>
      <p:pic>
        <p:nvPicPr>
          <p:cNvPr id="4" name="Picture 3">
            <a:extLst>
              <a:ext uri="{FF2B5EF4-FFF2-40B4-BE49-F238E27FC236}">
                <a16:creationId xmlns:a16="http://schemas.microsoft.com/office/drawing/2014/main" id="{52CAE51D-C709-424C-A19D-8607199FB4D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9697" y="4457271"/>
            <a:ext cx="2969051" cy="1984660"/>
          </a:xfrm>
          <a:prstGeom prst="rect">
            <a:avLst/>
          </a:prstGeom>
        </p:spPr>
      </p:pic>
      <p:sp>
        <p:nvSpPr>
          <p:cNvPr id="2" name="Rectangle 1">
            <a:extLst>
              <a:ext uri="{FF2B5EF4-FFF2-40B4-BE49-F238E27FC236}">
                <a16:creationId xmlns:a16="http://schemas.microsoft.com/office/drawing/2014/main" id="{55F31D1B-3EDD-471B-8ACA-D6264F74AA0A}"/>
              </a:ext>
            </a:extLst>
          </p:cNvPr>
          <p:cNvSpPr/>
          <p:nvPr/>
        </p:nvSpPr>
        <p:spPr>
          <a:xfrm>
            <a:off x="417533" y="1108733"/>
            <a:ext cx="9077196" cy="3108543"/>
          </a:xfrm>
          <a:prstGeom prst="rect">
            <a:avLst/>
          </a:prstGeom>
        </p:spPr>
        <p:txBody>
          <a:bodyPr wrap="square">
            <a:spAutoFit/>
          </a:bodyPr>
          <a:lstStyle/>
          <a:p>
            <a:pPr marL="285750" lvl="0" indent="-285750">
              <a:buFont typeface="Arial" panose="020B0604020202020204" pitchFamily="34" charset="0"/>
              <a:buChar char="•"/>
            </a:pPr>
            <a:r>
              <a:rPr lang="en-GB" sz="2800" dirty="0">
                <a:latin typeface="Lato" panose="020B0604020202020204" charset="0"/>
                <a:ea typeface="Lato" panose="020B0604020202020204" charset="0"/>
                <a:cs typeface="Lato" panose="020B0604020202020204" charset="0"/>
              </a:rPr>
              <a:t>providing a home for the child</a:t>
            </a:r>
          </a:p>
          <a:p>
            <a:pPr marL="285750" lvl="0" indent="-285750">
              <a:buFont typeface="Arial" panose="020B0604020202020204" pitchFamily="34" charset="0"/>
              <a:buChar char="•"/>
            </a:pPr>
            <a:r>
              <a:rPr lang="en-GB" sz="2800" dirty="0">
                <a:latin typeface="Lato" panose="020B0604020202020204" charset="0"/>
                <a:ea typeface="Lato" panose="020B0604020202020204" charset="0"/>
                <a:cs typeface="Lato" panose="020B0604020202020204" charset="0"/>
              </a:rPr>
              <a:t>protecting and maintaining (caring for) the child</a:t>
            </a:r>
          </a:p>
          <a:p>
            <a:pPr marL="285750" lvl="0" indent="-285750">
              <a:buFont typeface="Arial" panose="020B0604020202020204" pitchFamily="34" charset="0"/>
              <a:buChar char="•"/>
            </a:pPr>
            <a:r>
              <a:rPr lang="en-GB" sz="2800" dirty="0">
                <a:latin typeface="Lato" panose="020B0604020202020204" charset="0"/>
                <a:ea typeface="Lato" panose="020B0604020202020204" charset="0"/>
                <a:cs typeface="Lato" panose="020B0604020202020204" charset="0"/>
              </a:rPr>
              <a:t>disciplining the child</a:t>
            </a:r>
          </a:p>
          <a:p>
            <a:pPr marL="285750" lvl="0" indent="-285750">
              <a:buFont typeface="Arial" panose="020B0604020202020204" pitchFamily="34" charset="0"/>
              <a:buChar char="•"/>
            </a:pPr>
            <a:r>
              <a:rPr lang="en-GB" sz="2800" dirty="0">
                <a:latin typeface="Lato" panose="020B0604020202020204" charset="0"/>
                <a:ea typeface="Lato" panose="020B0604020202020204" charset="0"/>
                <a:cs typeface="Lato" panose="020B0604020202020204" charset="0"/>
              </a:rPr>
              <a:t>choosing and providing for the child’s education</a:t>
            </a:r>
          </a:p>
          <a:p>
            <a:pPr marL="285750" lvl="0" indent="-285750">
              <a:buFont typeface="Arial" panose="020B0604020202020204" pitchFamily="34" charset="0"/>
              <a:buChar char="•"/>
            </a:pPr>
            <a:r>
              <a:rPr lang="en-GB" sz="2800" dirty="0">
                <a:latin typeface="Lato" panose="020B0604020202020204" charset="0"/>
                <a:ea typeface="Lato" panose="020B0604020202020204" charset="0"/>
                <a:cs typeface="Lato" panose="020B0604020202020204" charset="0"/>
              </a:rPr>
              <a:t>agreeing to the child’s medical treatment</a:t>
            </a:r>
          </a:p>
          <a:p>
            <a:pPr marL="285750" lvl="0" indent="-285750">
              <a:buFont typeface="Arial" panose="020B0604020202020204" pitchFamily="34" charset="0"/>
              <a:buChar char="•"/>
            </a:pPr>
            <a:r>
              <a:rPr lang="en-GB" sz="2800" dirty="0">
                <a:latin typeface="Lato" panose="020B0604020202020204" charset="0"/>
                <a:ea typeface="Lato" panose="020B0604020202020204" charset="0"/>
                <a:cs typeface="Lato" panose="020B0604020202020204" charset="0"/>
              </a:rPr>
              <a:t>naming the child and agreeing to any change of name</a:t>
            </a:r>
          </a:p>
          <a:p>
            <a:pPr marL="285750" lvl="0" indent="-285750">
              <a:buFont typeface="Arial" panose="020B0604020202020204" pitchFamily="34" charset="0"/>
              <a:buChar char="•"/>
            </a:pPr>
            <a:r>
              <a:rPr lang="en-GB" sz="2800" dirty="0">
                <a:latin typeface="Lato" panose="020B0604020202020204" charset="0"/>
                <a:ea typeface="Lato" panose="020B0604020202020204" charset="0"/>
                <a:cs typeface="Lato" panose="020B0604020202020204" charset="0"/>
              </a:rPr>
              <a:t>looking after the child’s property</a:t>
            </a:r>
          </a:p>
        </p:txBody>
      </p:sp>
      <p:pic>
        <p:nvPicPr>
          <p:cNvPr id="10" name="Picture 9">
            <a:extLst>
              <a:ext uri="{FF2B5EF4-FFF2-40B4-BE49-F238E27FC236}">
                <a16:creationId xmlns:a16="http://schemas.microsoft.com/office/drawing/2014/main" id="{8095D110-356E-4DC8-BB75-4F7DFF030FF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63137" y="4266113"/>
            <a:ext cx="3243140" cy="2164969"/>
          </a:xfrm>
          <a:prstGeom prst="rect">
            <a:avLst/>
          </a:prstGeom>
        </p:spPr>
      </p:pic>
      <p:sp>
        <p:nvSpPr>
          <p:cNvPr id="5" name="Thought Bubble: Cloud 4">
            <a:extLst>
              <a:ext uri="{FF2B5EF4-FFF2-40B4-BE49-F238E27FC236}">
                <a16:creationId xmlns:a16="http://schemas.microsoft.com/office/drawing/2014/main" id="{95D84081-901D-47BE-87F8-31E92686813A}"/>
              </a:ext>
            </a:extLst>
          </p:cNvPr>
          <p:cNvSpPr/>
          <p:nvPr/>
        </p:nvSpPr>
        <p:spPr>
          <a:xfrm>
            <a:off x="8730640" y="475989"/>
            <a:ext cx="3319397" cy="2487627"/>
          </a:xfrm>
          <a:prstGeom prst="cloudCallout">
            <a:avLst>
              <a:gd name="adj1" fmla="val -57387"/>
              <a:gd name="adj2" fmla="val 51422"/>
            </a:avLst>
          </a:prstGeom>
          <a:solidFill>
            <a:srgbClr val="CC99FF"/>
          </a:solidFill>
          <a:ln>
            <a:solidFill>
              <a:srgbClr val="7476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ysClr val="windowText" lastClr="000000"/>
                </a:solidFill>
              </a:rPr>
              <a:t>Do you think anything is missing from this list?</a:t>
            </a:r>
          </a:p>
        </p:txBody>
      </p:sp>
    </p:spTree>
    <p:extLst>
      <p:ext uri="{BB962C8B-B14F-4D97-AF65-F5344CB8AC3E}">
        <p14:creationId xmlns:p14="http://schemas.microsoft.com/office/powerpoint/2010/main" val="3610864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84"/>
        <p:cNvGrpSpPr/>
        <p:nvPr/>
      </p:nvGrpSpPr>
      <p:grpSpPr>
        <a:xfrm>
          <a:off x="0" y="0"/>
          <a:ext cx="0" cy="0"/>
          <a:chOff x="0" y="0"/>
          <a:chExt cx="0" cy="0"/>
        </a:xfrm>
      </p:grpSpPr>
      <p:sp useBgFill="1">
        <p:nvSpPr>
          <p:cNvPr id="390" name="Rectangle 389">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84B03F0D-487D-1760-452A-B23AB78F4B47}"/>
              </a:ext>
            </a:extLst>
          </p:cNvPr>
          <p:cNvPicPr>
            <a:picLocks noChangeAspect="1"/>
          </p:cNvPicPr>
          <p:nvPr/>
        </p:nvPicPr>
        <p:blipFill rotWithShape="1">
          <a:blip r:embed="rId3"/>
          <a:srcRect l="18000" r="34739" b="-1"/>
          <a:stretch/>
        </p:blipFill>
        <p:spPr>
          <a:xfrm>
            <a:off x="-7366" y="10"/>
            <a:ext cx="4855591"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392" name="!!Arc">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85" name="Google Shape;385;p53"/>
          <p:cNvSpPr txBox="1">
            <a:spLocks noGrp="1"/>
          </p:cNvSpPr>
          <p:nvPr>
            <p:ph type="body" idx="1"/>
          </p:nvPr>
        </p:nvSpPr>
        <p:spPr>
          <a:xfrm>
            <a:off x="5237113" y="1008164"/>
            <a:ext cx="5967290" cy="5445176"/>
          </a:xfrm>
          <a:prstGeom prst="rect">
            <a:avLst/>
          </a:prstGeom>
        </p:spPr>
        <p:txBody>
          <a:bodyPr spcFirstLastPara="1" vert="horz" wrap="square" lIns="91440" tIns="45720" rIns="91440" bIns="45720" rtlCol="0" anchor="t" anchorCtr="0">
            <a:noAutofit/>
          </a:bodyPr>
          <a:lstStyle/>
          <a:p>
            <a:pPr marL="0" indent="-228600">
              <a:buClr>
                <a:srgbClr val="000000"/>
              </a:buClr>
              <a:buSzPts val="1400"/>
              <a:buFont typeface="Arial" panose="020B0604020202020204" pitchFamily="34" charset="0"/>
              <a:buChar char="•"/>
            </a:pPr>
            <a:r>
              <a:rPr lang="en-US" b="1" dirty="0"/>
              <a:t>P</a:t>
            </a:r>
            <a:r>
              <a:rPr lang="en-US" b="1" dirty="0">
                <a:highlight>
                  <a:srgbClr val="FFFFFF"/>
                </a:highlight>
              </a:rPr>
              <a:t>arents and carers </a:t>
            </a:r>
            <a:r>
              <a:rPr lang="en-US" b="1" dirty="0"/>
              <a:t>have responsibility for a child’s needs, safety and development. This includes:</a:t>
            </a:r>
            <a:endParaRPr lang="en-US" b="1">
              <a:cs typeface="Calibri"/>
            </a:endParaRPr>
          </a:p>
          <a:p>
            <a:pPr marL="304800" indent="-228600">
              <a:spcBef>
                <a:spcPts val="667"/>
              </a:spcBef>
              <a:buClr>
                <a:srgbClr val="000000"/>
              </a:buClr>
              <a:buSzPts val="1400"/>
              <a:buFont typeface="Arial" panose="020B0604020202020204" pitchFamily="34" charset="0"/>
              <a:buChar char="•"/>
            </a:pPr>
            <a:r>
              <a:rPr lang="en-US" dirty="0"/>
              <a:t>Support physical, social, emotional development and wellbeing.</a:t>
            </a:r>
            <a:endParaRPr lang="en-US">
              <a:cs typeface="Calibri"/>
            </a:endParaRPr>
          </a:p>
          <a:p>
            <a:pPr marL="304800" indent="-228600">
              <a:buClr>
                <a:srgbClr val="000000"/>
              </a:buClr>
              <a:buSzPts val="1400"/>
              <a:buFont typeface="Arial" panose="020B0604020202020204" pitchFamily="34" charset="0"/>
              <a:buChar char="•"/>
            </a:pPr>
            <a:r>
              <a:rPr lang="en-US" dirty="0"/>
              <a:t>Support education. </a:t>
            </a:r>
            <a:endParaRPr lang="en-US" dirty="0">
              <a:cs typeface="Calibri"/>
            </a:endParaRPr>
          </a:p>
          <a:p>
            <a:pPr marL="304800" indent="-228600">
              <a:buClr>
                <a:srgbClr val="000000"/>
              </a:buClr>
              <a:buSzPts val="1400"/>
              <a:buFont typeface="Arial" panose="020B0604020202020204" pitchFamily="34" charset="0"/>
              <a:buChar char="•"/>
            </a:pPr>
            <a:r>
              <a:rPr lang="en-US" dirty="0"/>
              <a:t>Create security and a sense of home. </a:t>
            </a:r>
            <a:endParaRPr lang="en-US">
              <a:cs typeface="Calibri"/>
            </a:endParaRPr>
          </a:p>
          <a:p>
            <a:pPr marL="304800" indent="-228600">
              <a:buClr>
                <a:srgbClr val="000000"/>
              </a:buClr>
              <a:buSzPts val="1400"/>
              <a:buFont typeface="Arial" panose="020B0604020202020204" pitchFamily="34" charset="0"/>
              <a:buChar char="•"/>
            </a:pPr>
            <a:r>
              <a:rPr lang="en-US" dirty="0"/>
              <a:t>Meet basic needs (e.g. food, drink and clothing).</a:t>
            </a:r>
            <a:endParaRPr lang="en-US">
              <a:cs typeface="Calibri"/>
            </a:endParaRPr>
          </a:p>
          <a:p>
            <a:pPr marL="304800" indent="-228600">
              <a:buClr>
                <a:srgbClr val="000000"/>
              </a:buClr>
              <a:buSzPts val="1400"/>
              <a:buFont typeface="Arial" panose="020B0604020202020204" pitchFamily="34" charset="0"/>
              <a:buChar char="•"/>
            </a:pPr>
            <a:r>
              <a:rPr lang="en-US" dirty="0"/>
              <a:t>Provide a loving environment. </a:t>
            </a:r>
            <a:endParaRPr lang="en-US">
              <a:cs typeface="Calibri"/>
            </a:endParaRPr>
          </a:p>
          <a:p>
            <a:pPr marL="304800" indent="-228600">
              <a:buClr>
                <a:srgbClr val="000000"/>
              </a:buClr>
              <a:buSzPts val="1400"/>
              <a:buFont typeface="Arial" panose="020B0604020202020204" pitchFamily="34" charset="0"/>
              <a:buChar char="•"/>
            </a:pPr>
            <a:r>
              <a:rPr lang="en-US" dirty="0"/>
              <a:t>Support them to understand right and wrong.</a:t>
            </a:r>
            <a:endParaRPr lang="en-US">
              <a:cs typeface="Calibri"/>
            </a:endParaRPr>
          </a:p>
          <a:p>
            <a:pPr marL="304800" indent="-228600">
              <a:buClr>
                <a:srgbClr val="000000"/>
              </a:buClr>
              <a:buSzPts val="1400"/>
              <a:buFont typeface="Arial" panose="020B0604020202020204" pitchFamily="34" charset="0"/>
              <a:buChar char="•"/>
            </a:pPr>
            <a:r>
              <a:rPr lang="en-US" dirty="0"/>
              <a:t>Provide guidance as they progress through life.</a:t>
            </a:r>
            <a:endParaRPr lang="en-US" sz="2400" dirty="0">
              <a:cs typeface="Calibri"/>
            </a:endParaRPr>
          </a:p>
          <a:p>
            <a:pPr marL="0" indent="-228600">
              <a:buFont typeface="Arial" panose="020B0604020202020204" pitchFamily="34" charset="0"/>
              <a:buChar char="•"/>
            </a:pPr>
            <a:endParaRPr lang="en-US" sz="2200"/>
          </a:p>
          <a:p>
            <a:pPr marL="0" indent="-228600">
              <a:spcBef>
                <a:spcPts val="1333"/>
              </a:spcBef>
              <a:spcAft>
                <a:spcPts val="1333"/>
              </a:spcAft>
              <a:buFont typeface="Arial" panose="020B0604020202020204" pitchFamily="34" charset="0"/>
              <a:buChar char="•"/>
            </a:pPr>
            <a:endParaRPr lang="en-US" sz="2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5">
                                            <p:txEl>
                                              <p:pRg st="0" end="0"/>
                                            </p:txEl>
                                          </p:spTgt>
                                        </p:tgtEl>
                                        <p:attrNameLst>
                                          <p:attrName>style.visibility</p:attrName>
                                        </p:attrNameLst>
                                      </p:cBhvr>
                                      <p:to>
                                        <p:strVal val="visible"/>
                                      </p:to>
                                    </p:set>
                                    <p:animEffect transition="in" filter="fade">
                                      <p:cBhvr>
                                        <p:cTn id="7" dur="1000"/>
                                        <p:tgtEl>
                                          <p:spTgt spid="38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5">
                                            <p:txEl>
                                              <p:pRg st="1" end="1"/>
                                            </p:txEl>
                                          </p:spTgt>
                                        </p:tgtEl>
                                        <p:attrNameLst>
                                          <p:attrName>style.visibility</p:attrName>
                                        </p:attrNameLst>
                                      </p:cBhvr>
                                      <p:to>
                                        <p:strVal val="visible"/>
                                      </p:to>
                                    </p:set>
                                    <p:animEffect transition="in" filter="fade">
                                      <p:cBhvr>
                                        <p:cTn id="12" dur="1000"/>
                                        <p:tgtEl>
                                          <p:spTgt spid="38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85">
                                            <p:txEl>
                                              <p:pRg st="2" end="2"/>
                                            </p:txEl>
                                          </p:spTgt>
                                        </p:tgtEl>
                                        <p:attrNameLst>
                                          <p:attrName>style.visibility</p:attrName>
                                        </p:attrNameLst>
                                      </p:cBhvr>
                                      <p:to>
                                        <p:strVal val="visible"/>
                                      </p:to>
                                    </p:set>
                                    <p:animEffect transition="in" filter="fade">
                                      <p:cBhvr>
                                        <p:cTn id="17" dur="1000"/>
                                        <p:tgtEl>
                                          <p:spTgt spid="38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85">
                                            <p:txEl>
                                              <p:pRg st="3" end="3"/>
                                            </p:txEl>
                                          </p:spTgt>
                                        </p:tgtEl>
                                        <p:attrNameLst>
                                          <p:attrName>style.visibility</p:attrName>
                                        </p:attrNameLst>
                                      </p:cBhvr>
                                      <p:to>
                                        <p:strVal val="visible"/>
                                      </p:to>
                                    </p:set>
                                    <p:animEffect transition="in" filter="fade">
                                      <p:cBhvr>
                                        <p:cTn id="22" dur="1000"/>
                                        <p:tgtEl>
                                          <p:spTgt spid="38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85">
                                            <p:txEl>
                                              <p:pRg st="4" end="4"/>
                                            </p:txEl>
                                          </p:spTgt>
                                        </p:tgtEl>
                                        <p:attrNameLst>
                                          <p:attrName>style.visibility</p:attrName>
                                        </p:attrNameLst>
                                      </p:cBhvr>
                                      <p:to>
                                        <p:strVal val="visible"/>
                                      </p:to>
                                    </p:set>
                                    <p:animEffect transition="in" filter="fade">
                                      <p:cBhvr>
                                        <p:cTn id="27" dur="1000"/>
                                        <p:tgtEl>
                                          <p:spTgt spid="38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85">
                                            <p:txEl>
                                              <p:pRg st="5" end="5"/>
                                            </p:txEl>
                                          </p:spTgt>
                                        </p:tgtEl>
                                        <p:attrNameLst>
                                          <p:attrName>style.visibility</p:attrName>
                                        </p:attrNameLst>
                                      </p:cBhvr>
                                      <p:to>
                                        <p:strVal val="visible"/>
                                      </p:to>
                                    </p:set>
                                    <p:animEffect transition="in" filter="fade">
                                      <p:cBhvr>
                                        <p:cTn id="32" dur="1000"/>
                                        <p:tgtEl>
                                          <p:spTgt spid="38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85">
                                            <p:txEl>
                                              <p:pRg st="6" end="6"/>
                                            </p:txEl>
                                          </p:spTgt>
                                        </p:tgtEl>
                                        <p:attrNameLst>
                                          <p:attrName>style.visibility</p:attrName>
                                        </p:attrNameLst>
                                      </p:cBhvr>
                                      <p:to>
                                        <p:strVal val="visible"/>
                                      </p:to>
                                    </p:set>
                                    <p:animEffect transition="in" filter="fade">
                                      <p:cBhvr>
                                        <p:cTn id="37" dur="1000"/>
                                        <p:tgtEl>
                                          <p:spTgt spid="38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85">
                                            <p:txEl>
                                              <p:pRg st="7" end="7"/>
                                            </p:txEl>
                                          </p:spTgt>
                                        </p:tgtEl>
                                        <p:attrNameLst>
                                          <p:attrName>style.visibility</p:attrName>
                                        </p:attrNameLst>
                                      </p:cBhvr>
                                      <p:to>
                                        <p:strVal val="visible"/>
                                      </p:to>
                                    </p:set>
                                    <p:animEffect transition="in" filter="fade">
                                      <p:cBhvr>
                                        <p:cTn id="42" dur="1000"/>
                                        <p:tgtEl>
                                          <p:spTgt spid="38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76201" y="382612"/>
            <a:ext cx="10714182" cy="769441"/>
          </a:xfrm>
          <a:prstGeom prst="rect">
            <a:avLst/>
          </a:prstGeom>
          <a:noFill/>
        </p:spPr>
        <p:txBody>
          <a:bodyPr wrap="square" rtlCol="0">
            <a:spAutoFit/>
          </a:bodyPr>
          <a:lstStyle/>
          <a:p>
            <a:r>
              <a:rPr lang="en-GB" sz="4400" b="1" dirty="0">
                <a:solidFill>
                  <a:srgbClr val="95519E"/>
                </a:solidFill>
                <a:latin typeface="League Spartan" panose="00000800000000000000" pitchFamily="50" charset="0"/>
              </a:rPr>
              <a:t>Timeline</a:t>
            </a:r>
          </a:p>
        </p:txBody>
      </p:sp>
      <p:sp>
        <p:nvSpPr>
          <p:cNvPr id="19" name="Footer Placeholder 18"/>
          <p:cNvSpPr>
            <a:spLocks noGrp="1"/>
          </p:cNvSpPr>
          <p:nvPr>
            <p:ph type="ftr" sz="quarter" idx="11"/>
          </p:nvPr>
        </p:nvSpPr>
        <p:spPr>
          <a:xfrm>
            <a:off x="0" y="6355382"/>
            <a:ext cx="12192000" cy="365125"/>
          </a:xfrm>
        </p:spPr>
        <p:txBody>
          <a:bodyPr/>
          <a:lstStyle/>
          <a:p>
            <a:r>
              <a:rPr lang="en-GB" sz="1050" dirty="0"/>
              <a:t>© PSHE Association 2019 </a:t>
            </a:r>
            <a:r>
              <a:rPr lang="en-GB" dirty="0"/>
              <a:t>	 </a:t>
            </a:r>
          </a:p>
        </p:txBody>
      </p:sp>
      <p:sp>
        <p:nvSpPr>
          <p:cNvPr id="13" name="Slide Number Placeholder 12"/>
          <p:cNvSpPr>
            <a:spLocks noGrp="1"/>
          </p:cNvSpPr>
          <p:nvPr>
            <p:ph type="sldNum" sz="quarter" idx="12"/>
          </p:nvPr>
        </p:nvSpPr>
        <p:spPr>
          <a:xfrm>
            <a:off x="11217875" y="6479919"/>
            <a:ext cx="644611" cy="365125"/>
          </a:xfrm>
          <a:prstGeom prst="rect">
            <a:avLst/>
          </a:prstGeom>
        </p:spPr>
        <p:txBody>
          <a:bodyPr/>
          <a:lstStyle/>
          <a:p>
            <a:fld id="{2D651D86-383D-45DB-A701-76B5BFCFE28F}" type="slidenum">
              <a:rPr lang="en-GB" smtClean="0"/>
              <a:t>7</a:t>
            </a:fld>
            <a:endParaRPr lang="en-GB" dirty="0"/>
          </a:p>
        </p:txBody>
      </p:sp>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860697">
            <a:off x="511972" y="5513334"/>
            <a:ext cx="423304" cy="994688"/>
          </a:xfrm>
          <a:prstGeom prst="rect">
            <a:avLst/>
          </a:prstGeom>
        </p:spPr>
      </p:pic>
      <p:pic>
        <p:nvPicPr>
          <p:cNvPr id="22" name="Picture 21"/>
          <p:cNvPicPr>
            <a:picLocks noChangeAspect="1"/>
          </p:cNvPicPr>
          <p:nvPr/>
        </p:nvPicPr>
        <p:blipFill rotWithShape="1">
          <a:blip r:embed="rId4" cstate="print">
            <a:duotone>
              <a:prstClr val="black"/>
              <a:srgbClr val="95519E">
                <a:tint val="45000"/>
                <a:satMod val="400000"/>
              </a:srgbClr>
            </a:duotone>
            <a:extLst>
              <a:ext uri="{28A0092B-C50C-407E-A947-70E740481C1C}">
                <a14:useLocalDpi xmlns:a14="http://schemas.microsoft.com/office/drawing/2010/main" val="0"/>
              </a:ext>
            </a:extLst>
          </a:blip>
          <a:srcRect l="59958" b="29919"/>
          <a:stretch/>
        </p:blipFill>
        <p:spPr>
          <a:xfrm>
            <a:off x="1335161" y="5562735"/>
            <a:ext cx="810306" cy="892287"/>
          </a:xfrm>
          <a:prstGeom prst="rect">
            <a:avLst/>
          </a:prstGeom>
        </p:spPr>
      </p:pic>
      <p:pic>
        <p:nvPicPr>
          <p:cNvPr id="8" name="Picture 7">
            <a:extLst>
              <a:ext uri="{FF2B5EF4-FFF2-40B4-BE49-F238E27FC236}">
                <a16:creationId xmlns:a16="http://schemas.microsoft.com/office/drawing/2014/main" id="{3B074B25-B160-468D-BA58-91CC5DDBDD8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99388" y="3851661"/>
            <a:ext cx="1587377" cy="2381066"/>
          </a:xfrm>
          <a:prstGeom prst="rect">
            <a:avLst/>
          </a:prstGeom>
        </p:spPr>
      </p:pic>
      <p:pic>
        <p:nvPicPr>
          <p:cNvPr id="10" name="Picture 9">
            <a:extLst>
              <a:ext uri="{FF2B5EF4-FFF2-40B4-BE49-F238E27FC236}">
                <a16:creationId xmlns:a16="http://schemas.microsoft.com/office/drawing/2014/main" id="{4110B0AF-75B9-4F88-81D9-C0C874C0FE9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543" y="3359039"/>
            <a:ext cx="2395185" cy="1795485"/>
          </a:xfrm>
          <a:prstGeom prst="rect">
            <a:avLst/>
          </a:prstGeom>
        </p:spPr>
      </p:pic>
      <p:pic>
        <p:nvPicPr>
          <p:cNvPr id="11" name="Picture 10">
            <a:extLst>
              <a:ext uri="{FF2B5EF4-FFF2-40B4-BE49-F238E27FC236}">
                <a16:creationId xmlns:a16="http://schemas.microsoft.com/office/drawing/2014/main" id="{29E69DAD-5211-43A2-8BE8-B705D6BC6ED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12008" y="3680916"/>
            <a:ext cx="2693229" cy="1795486"/>
          </a:xfrm>
          <a:prstGeom prst="rect">
            <a:avLst/>
          </a:prstGeom>
        </p:spPr>
      </p:pic>
      <p:pic>
        <p:nvPicPr>
          <p:cNvPr id="4" name="Picture 3">
            <a:extLst>
              <a:ext uri="{FF2B5EF4-FFF2-40B4-BE49-F238E27FC236}">
                <a16:creationId xmlns:a16="http://schemas.microsoft.com/office/drawing/2014/main" id="{555B364F-B2D8-4BAD-AF67-99094A6B4CD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195705" y="4090566"/>
            <a:ext cx="1746679" cy="2618701"/>
          </a:xfrm>
          <a:prstGeom prst="rect">
            <a:avLst/>
          </a:prstGeom>
        </p:spPr>
      </p:pic>
      <p:pic>
        <p:nvPicPr>
          <p:cNvPr id="6" name="Picture 5">
            <a:extLst>
              <a:ext uri="{FF2B5EF4-FFF2-40B4-BE49-F238E27FC236}">
                <a16:creationId xmlns:a16="http://schemas.microsoft.com/office/drawing/2014/main" id="{9FA1E0FB-F74F-4FD8-BF56-D7085FEB530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128700" y="4256782"/>
            <a:ext cx="2876984" cy="1917989"/>
          </a:xfrm>
          <a:prstGeom prst="rect">
            <a:avLst/>
          </a:prstGeom>
        </p:spPr>
      </p:pic>
      <p:sp>
        <p:nvSpPr>
          <p:cNvPr id="7" name="Rectangle 6">
            <a:extLst>
              <a:ext uri="{FF2B5EF4-FFF2-40B4-BE49-F238E27FC236}">
                <a16:creationId xmlns:a16="http://schemas.microsoft.com/office/drawing/2014/main" id="{C7F8FD59-D11B-452F-AA8C-E0E675CFC3C8}"/>
              </a:ext>
            </a:extLst>
          </p:cNvPr>
          <p:cNvSpPr/>
          <p:nvPr/>
        </p:nvSpPr>
        <p:spPr>
          <a:xfrm>
            <a:off x="186316" y="1168487"/>
            <a:ext cx="11676170" cy="2308324"/>
          </a:xfrm>
          <a:prstGeom prst="rect">
            <a:avLst/>
          </a:prstGeom>
        </p:spPr>
        <p:txBody>
          <a:bodyPr wrap="square">
            <a:spAutoFit/>
          </a:bodyPr>
          <a:lstStyle/>
          <a:p>
            <a:r>
              <a:rPr lang="en-GB" sz="2400" dirty="0">
                <a:latin typeface="Lato" panose="020B0604020202020204" charset="0"/>
                <a:ea typeface="Lato" panose="020B0604020202020204" charset="0"/>
                <a:cs typeface="Lato" panose="020B0604020202020204" charset="0"/>
              </a:rPr>
              <a:t>In pairs, write down the responsibilities of parents at each stage of a child’s life on the timeline provided. </a:t>
            </a:r>
          </a:p>
          <a:p>
            <a:endParaRPr lang="en-GB" sz="2400" dirty="0">
              <a:latin typeface="Lato" panose="020B0604020202020204" charset="0"/>
              <a:ea typeface="Lato" panose="020B0604020202020204" charset="0"/>
              <a:cs typeface="Lato" panose="020B0604020202020204" charset="0"/>
            </a:endParaRPr>
          </a:p>
          <a:p>
            <a:r>
              <a:rPr lang="en-GB" sz="2400" dirty="0">
                <a:latin typeface="Lato" panose="020B0604020202020204" charset="0"/>
                <a:ea typeface="Lato" panose="020B0604020202020204" charset="0"/>
                <a:cs typeface="Lato" panose="020B0604020202020204" charset="0"/>
              </a:rPr>
              <a:t>Underneath the timeline, note down what you think the main challenges for parents at each stage might be.</a:t>
            </a:r>
          </a:p>
          <a:p>
            <a:endParaRPr lang="en-GB" sz="2400" dirty="0">
              <a:latin typeface="Lato" panose="020B0604020202020204" charset="0"/>
              <a:ea typeface="Lato" panose="020B0604020202020204" charset="0"/>
              <a:cs typeface="Lato" panose="020B0604020202020204" charset="0"/>
            </a:endParaRPr>
          </a:p>
        </p:txBody>
      </p:sp>
      <p:sp>
        <p:nvSpPr>
          <p:cNvPr id="12" name="Rectangle 11">
            <a:extLst>
              <a:ext uri="{FF2B5EF4-FFF2-40B4-BE49-F238E27FC236}">
                <a16:creationId xmlns:a16="http://schemas.microsoft.com/office/drawing/2014/main" id="{F1CE8C91-85DE-48E2-ADB7-1C017B3D3C6C}"/>
              </a:ext>
            </a:extLst>
          </p:cNvPr>
          <p:cNvSpPr/>
          <p:nvPr/>
        </p:nvSpPr>
        <p:spPr>
          <a:xfrm>
            <a:off x="4058433" y="3138783"/>
            <a:ext cx="7804053" cy="830997"/>
          </a:xfrm>
          <a:prstGeom prst="rect">
            <a:avLst/>
          </a:prstGeom>
        </p:spPr>
        <p:txBody>
          <a:bodyPr wrap="square">
            <a:spAutoFit/>
          </a:bodyPr>
          <a:lstStyle/>
          <a:p>
            <a:pPr algn="r"/>
            <a:r>
              <a:rPr lang="en-GB" sz="2400" dirty="0">
                <a:latin typeface="Lato" panose="020B0604020202020204" charset="0"/>
                <a:ea typeface="Lato" panose="020B0604020202020204" charset="0"/>
                <a:cs typeface="Lato" panose="020B0604020202020204" charset="0"/>
              </a:rPr>
              <a:t>Can you identify any common responsibilities or challenges across all age ranges?</a:t>
            </a:r>
          </a:p>
        </p:txBody>
      </p:sp>
    </p:spTree>
    <p:extLst>
      <p:ext uri="{BB962C8B-B14F-4D97-AF65-F5344CB8AC3E}">
        <p14:creationId xmlns:p14="http://schemas.microsoft.com/office/powerpoint/2010/main" val="2698172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ppt_x"/>
                                          </p:val>
                                        </p:tav>
                                        <p:tav tm="100000">
                                          <p:val>
                                            <p:strVal val="#ppt_x"/>
                                          </p:val>
                                        </p:tav>
                                      </p:tavLst>
                                    </p:anim>
                                    <p:anim calcmode="lin" valueType="num">
                                      <p:cBhvr additive="base">
                                        <p:cTn id="16" dur="500" fill="hold"/>
                                        <p:tgtEl>
                                          <p:spTgt spid="2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AD5B4F1-F088-4162-A416-2C18D19CE892}"/>
              </a:ext>
            </a:extLst>
          </p:cNvPr>
          <p:cNvSpPr>
            <a:spLocks noGrp="1"/>
          </p:cNvSpPr>
          <p:nvPr>
            <p:ph type="ftr" sz="quarter" idx="11"/>
          </p:nvPr>
        </p:nvSpPr>
        <p:spPr/>
        <p:txBody>
          <a:bodyPr/>
          <a:lstStyle/>
          <a:p>
            <a:r>
              <a:rPr lang="en-GB"/>
              <a:t>© PSHE Association 2018   </a:t>
            </a:r>
            <a:endParaRPr lang="en-GB" dirty="0"/>
          </a:p>
        </p:txBody>
      </p:sp>
      <p:sp>
        <p:nvSpPr>
          <p:cNvPr id="3" name="Slide Number Placeholder 2">
            <a:extLst>
              <a:ext uri="{FF2B5EF4-FFF2-40B4-BE49-F238E27FC236}">
                <a16:creationId xmlns:a16="http://schemas.microsoft.com/office/drawing/2014/main" id="{4AF2A08C-422D-48C0-8988-F9DB051A611D}"/>
              </a:ext>
            </a:extLst>
          </p:cNvPr>
          <p:cNvSpPr>
            <a:spLocks noGrp="1"/>
          </p:cNvSpPr>
          <p:nvPr>
            <p:ph type="sldNum" sz="quarter" idx="12"/>
          </p:nvPr>
        </p:nvSpPr>
        <p:spPr/>
        <p:txBody>
          <a:bodyPr/>
          <a:lstStyle/>
          <a:p>
            <a:fld id="{2D651D86-383D-45DB-A701-76B5BFCFE28F}" type="slidenum">
              <a:rPr lang="en-GB" smtClean="0"/>
              <a:pPr/>
              <a:t>8</a:t>
            </a:fld>
            <a:endParaRPr lang="en-GB" dirty="0"/>
          </a:p>
        </p:txBody>
      </p:sp>
      <p:pic>
        <p:nvPicPr>
          <p:cNvPr id="4" name="Picture 3">
            <a:extLst>
              <a:ext uri="{FF2B5EF4-FFF2-40B4-BE49-F238E27FC236}">
                <a16:creationId xmlns:a16="http://schemas.microsoft.com/office/drawing/2014/main" id="{598E24A4-8CF9-464E-9967-EE5A0F9927A0}"/>
              </a:ext>
            </a:extLst>
          </p:cNvPr>
          <p:cNvPicPr>
            <a:picLocks noChangeAspect="1"/>
          </p:cNvPicPr>
          <p:nvPr/>
        </p:nvPicPr>
        <p:blipFill rotWithShape="1">
          <a:blip r:embed="rId2"/>
          <a:srcRect l="21263" t="22131" r="69385" b="46775"/>
          <a:stretch/>
        </p:blipFill>
        <p:spPr>
          <a:xfrm>
            <a:off x="772998" y="0"/>
            <a:ext cx="3582186" cy="6699655"/>
          </a:xfrm>
          <a:prstGeom prst="rect">
            <a:avLst/>
          </a:prstGeom>
        </p:spPr>
      </p:pic>
      <p:pic>
        <p:nvPicPr>
          <p:cNvPr id="5" name="Picture 4">
            <a:extLst>
              <a:ext uri="{FF2B5EF4-FFF2-40B4-BE49-F238E27FC236}">
                <a16:creationId xmlns:a16="http://schemas.microsoft.com/office/drawing/2014/main" id="{558C278A-459E-4763-9570-CDFCA31DAB64}"/>
              </a:ext>
            </a:extLst>
          </p:cNvPr>
          <p:cNvPicPr>
            <a:picLocks noChangeAspect="1"/>
          </p:cNvPicPr>
          <p:nvPr/>
        </p:nvPicPr>
        <p:blipFill rotWithShape="1">
          <a:blip r:embed="rId2"/>
          <a:srcRect l="21263" t="60219" r="69348" b="11066"/>
          <a:stretch/>
        </p:blipFill>
        <p:spPr>
          <a:xfrm>
            <a:off x="4630951" y="-176590"/>
            <a:ext cx="3724761" cy="6407708"/>
          </a:xfrm>
          <a:prstGeom prst="rect">
            <a:avLst/>
          </a:prstGeom>
        </p:spPr>
      </p:pic>
    </p:spTree>
    <p:extLst>
      <p:ext uri="{BB962C8B-B14F-4D97-AF65-F5344CB8AC3E}">
        <p14:creationId xmlns:p14="http://schemas.microsoft.com/office/powerpoint/2010/main" val="1531971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491EFCE-ACF6-44B3-B4C0-E676B210DAD9}"/>
              </a:ext>
            </a:extLst>
          </p:cNvPr>
          <p:cNvSpPr>
            <a:spLocks noGrp="1"/>
          </p:cNvSpPr>
          <p:nvPr>
            <p:ph type="ftr" sz="quarter" idx="11"/>
          </p:nvPr>
        </p:nvSpPr>
        <p:spPr/>
        <p:txBody>
          <a:bodyPr/>
          <a:lstStyle/>
          <a:p>
            <a:r>
              <a:rPr lang="en-GB"/>
              <a:t>© PSHE Association 2018   </a:t>
            </a:r>
            <a:endParaRPr lang="en-GB" dirty="0"/>
          </a:p>
        </p:txBody>
      </p:sp>
      <p:sp>
        <p:nvSpPr>
          <p:cNvPr id="3" name="Slide Number Placeholder 2">
            <a:extLst>
              <a:ext uri="{FF2B5EF4-FFF2-40B4-BE49-F238E27FC236}">
                <a16:creationId xmlns:a16="http://schemas.microsoft.com/office/drawing/2014/main" id="{4CC3E5C6-62AE-48ED-807B-FC3684D77F44}"/>
              </a:ext>
            </a:extLst>
          </p:cNvPr>
          <p:cNvSpPr>
            <a:spLocks noGrp="1"/>
          </p:cNvSpPr>
          <p:nvPr>
            <p:ph type="sldNum" sz="quarter" idx="12"/>
          </p:nvPr>
        </p:nvSpPr>
        <p:spPr/>
        <p:txBody>
          <a:bodyPr/>
          <a:lstStyle/>
          <a:p>
            <a:fld id="{2D651D86-383D-45DB-A701-76B5BFCFE28F}" type="slidenum">
              <a:rPr lang="en-GB" smtClean="0"/>
              <a:pPr/>
              <a:t>9</a:t>
            </a:fld>
            <a:endParaRPr lang="en-GB" dirty="0"/>
          </a:p>
        </p:txBody>
      </p:sp>
      <p:pic>
        <p:nvPicPr>
          <p:cNvPr id="4" name="Picture 3">
            <a:extLst>
              <a:ext uri="{FF2B5EF4-FFF2-40B4-BE49-F238E27FC236}">
                <a16:creationId xmlns:a16="http://schemas.microsoft.com/office/drawing/2014/main" id="{1BE501EE-DB00-4DC7-B57C-D04870FAFD58}"/>
              </a:ext>
            </a:extLst>
          </p:cNvPr>
          <p:cNvPicPr>
            <a:picLocks noChangeAspect="1"/>
          </p:cNvPicPr>
          <p:nvPr/>
        </p:nvPicPr>
        <p:blipFill rotWithShape="1">
          <a:blip r:embed="rId2"/>
          <a:srcRect l="21263" t="22131" r="22526" b="11065"/>
          <a:stretch/>
        </p:blipFill>
        <p:spPr>
          <a:xfrm>
            <a:off x="772998" y="0"/>
            <a:ext cx="10482606" cy="7007631"/>
          </a:xfrm>
          <a:prstGeom prst="rect">
            <a:avLst/>
          </a:prstGeom>
        </p:spPr>
      </p:pic>
    </p:spTree>
    <p:extLst>
      <p:ext uri="{BB962C8B-B14F-4D97-AF65-F5344CB8AC3E}">
        <p14:creationId xmlns:p14="http://schemas.microsoft.com/office/powerpoint/2010/main" val="3373085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p:cNvSpPr txBox="1"/>
          <p:nvPr/>
        </p:nvSpPr>
        <p:spPr>
          <a:xfrm>
            <a:off x="4636008" y="629266"/>
            <a:ext cx="6903720" cy="167660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a:latin typeface="+mj-lt"/>
                <a:ea typeface="+mj-ea"/>
                <a:cs typeface="+mj-cs"/>
              </a:rPr>
              <a:t>Top tips</a:t>
            </a:r>
          </a:p>
        </p:txBody>
      </p:sp>
      <p:sp>
        <p:nvSpPr>
          <p:cNvPr id="33" name="Rectangle 26">
            <a:extLst>
              <a:ext uri="{FF2B5EF4-FFF2-40B4-BE49-F238E27FC236}">
                <a16:creationId xmlns:a16="http://schemas.microsoft.com/office/drawing/2014/main" id="{F88DA1F7-243F-4238-B2E5-D9BC0A53C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80" cy="6858000"/>
          </a:xfrm>
          <a:prstGeom prst="rect">
            <a:avLst/>
          </a:prstGeom>
          <a:solidFill>
            <a:srgbClr val="3B4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ounded Rectangle 9">
            <a:extLst>
              <a:ext uri="{FF2B5EF4-FFF2-40B4-BE49-F238E27FC236}">
                <a16:creationId xmlns:a16="http://schemas.microsoft.com/office/drawing/2014/main" id="{A7FC5E3B-10AB-47E5-A8FC-14E8B42CE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484632"/>
            <a:ext cx="3131819"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54993" y="803049"/>
            <a:ext cx="817675" cy="1635351"/>
          </a:xfrm>
          <a:prstGeom prst="rect">
            <a:avLst/>
          </a:prstGeom>
        </p:spPr>
      </p:pic>
      <p:pic>
        <p:nvPicPr>
          <p:cNvPr id="9" name="Picture 8">
            <a:extLst>
              <a:ext uri="{FF2B5EF4-FFF2-40B4-BE49-F238E27FC236}">
                <a16:creationId xmlns:a16="http://schemas.microsoft.com/office/drawing/2014/main" id="{62E87378-ED9C-46B7-9C49-6783C96D7DB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5174" y="2558128"/>
            <a:ext cx="2397313" cy="1594214"/>
          </a:xfrm>
          <a:prstGeom prst="rect">
            <a:avLst/>
          </a:prstGeom>
        </p:spPr>
      </p:pic>
      <p:pic>
        <p:nvPicPr>
          <p:cNvPr id="22" name="Picture 21"/>
          <p:cNvPicPr>
            <a:picLocks noChangeAspect="1"/>
          </p:cNvPicPr>
          <p:nvPr/>
        </p:nvPicPr>
        <p:blipFill rotWithShape="1">
          <a:blip r:embed="rId5" cstate="print">
            <a:extLst>
              <a:ext uri="{28A0092B-C50C-407E-A947-70E740481C1C}">
                <a14:useLocalDpi xmlns:a14="http://schemas.microsoft.com/office/drawing/2010/main" val="0"/>
              </a:ext>
            </a:extLst>
          </a:blip>
          <a:srcRect l="59958" b="29919"/>
          <a:stretch/>
        </p:blipFill>
        <p:spPr>
          <a:xfrm>
            <a:off x="1343751" y="4313208"/>
            <a:ext cx="1440158" cy="1586535"/>
          </a:xfrm>
          <a:prstGeom prst="rect">
            <a:avLst/>
          </a:prstGeom>
          <a:effectLst/>
        </p:spPr>
      </p:pic>
      <p:sp>
        <p:nvSpPr>
          <p:cNvPr id="2" name="Rectangle 1">
            <a:extLst>
              <a:ext uri="{FF2B5EF4-FFF2-40B4-BE49-F238E27FC236}">
                <a16:creationId xmlns:a16="http://schemas.microsoft.com/office/drawing/2014/main" id="{37F8E187-468E-421C-AA71-E9F373E5E0F4}"/>
              </a:ext>
            </a:extLst>
          </p:cNvPr>
          <p:cNvSpPr/>
          <p:nvPr/>
        </p:nvSpPr>
        <p:spPr>
          <a:xfrm>
            <a:off x="4636007" y="2438400"/>
            <a:ext cx="6903721" cy="3785419"/>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3600" dirty="0"/>
              <a:t>As a group, come up with a list of 5 top tips for parents to help them tackle the responsibilities and challenges during the stage of a child’s life that you have been given.</a:t>
            </a:r>
          </a:p>
        </p:txBody>
      </p:sp>
      <p:sp>
        <p:nvSpPr>
          <p:cNvPr id="13" name="Slide Number Placeholder 12"/>
          <p:cNvSpPr>
            <a:spLocks noGrp="1"/>
          </p:cNvSpPr>
          <p:nvPr>
            <p:ph type="sldNum" sz="quarter" idx="12"/>
          </p:nvPr>
        </p:nvSpPr>
        <p:spPr>
          <a:xfrm>
            <a:off x="461772" y="6356350"/>
            <a:ext cx="685800" cy="365125"/>
          </a:xfrm>
          <a:prstGeom prst="rect">
            <a:avLst/>
          </a:prstGeom>
        </p:spPr>
        <p:txBody>
          <a:bodyPr vert="horz" lIns="91440" tIns="45720" rIns="91440" bIns="45720" rtlCol="0" anchor="ctr">
            <a:normAutofit/>
          </a:bodyPr>
          <a:lstStyle/>
          <a:p>
            <a:pPr algn="l">
              <a:spcAft>
                <a:spcPts val="600"/>
              </a:spcAft>
            </a:pPr>
            <a:fld id="{2D651D86-383D-45DB-A701-76B5BFCFE28F}" type="slidenum">
              <a:rPr lang="en-US">
                <a:solidFill>
                  <a:srgbClr val="595959"/>
                </a:solidFill>
              </a:rPr>
              <a:pPr algn="l">
                <a:spcAft>
                  <a:spcPts val="600"/>
                </a:spcAft>
              </a:pPr>
              <a:t>10</a:t>
            </a:fld>
            <a:endParaRPr lang="en-US">
              <a:solidFill>
                <a:srgbClr val="595959"/>
              </a:solidFill>
            </a:endParaRPr>
          </a:p>
        </p:txBody>
      </p:sp>
      <p:sp>
        <p:nvSpPr>
          <p:cNvPr id="19" name="Footer Placeholder 18"/>
          <p:cNvSpPr>
            <a:spLocks noGrp="1"/>
          </p:cNvSpPr>
          <p:nvPr>
            <p:ph type="ftr" sz="quarter" idx="11"/>
          </p:nvPr>
        </p:nvSpPr>
        <p:spPr>
          <a:xfrm>
            <a:off x="5097781" y="6356350"/>
            <a:ext cx="6441946" cy="365125"/>
          </a:xfrm>
        </p:spPr>
        <p:txBody>
          <a:bodyPr vert="horz" lIns="91440" tIns="45720" rIns="91440" bIns="45720" rtlCol="0" anchor="ctr">
            <a:normAutofit/>
          </a:bodyPr>
          <a:lstStyle/>
          <a:p>
            <a:pPr algn="r">
              <a:spcAft>
                <a:spcPts val="600"/>
              </a:spcAft>
            </a:pPr>
            <a:r>
              <a:rPr lang="en-US" kern="1200">
                <a:solidFill>
                  <a:srgbClr val="898989"/>
                </a:solidFill>
                <a:latin typeface="+mn-lt"/>
                <a:ea typeface="+mn-ea"/>
                <a:cs typeface="+mn-cs"/>
              </a:rPr>
              <a:t>© PSHE Association 2019 	 </a:t>
            </a:r>
          </a:p>
        </p:txBody>
      </p:sp>
    </p:spTree>
    <p:extLst>
      <p:ext uri="{BB962C8B-B14F-4D97-AF65-F5344CB8AC3E}">
        <p14:creationId xmlns:p14="http://schemas.microsoft.com/office/powerpoint/2010/main" val="2939439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ppt_x"/>
                                          </p:val>
                                        </p:tav>
                                        <p:tav tm="100000">
                                          <p:val>
                                            <p:strVal val="#ppt_x"/>
                                          </p:val>
                                        </p:tav>
                                      </p:tavLst>
                                    </p:anim>
                                    <p:anim calcmode="lin" valueType="num">
                                      <p:cBhvr additive="base">
                                        <p:cTn id="16" dur="500" fill="hold"/>
                                        <p:tgtEl>
                                          <p:spTgt spid="2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3693" y="434035"/>
            <a:ext cx="10714182" cy="769441"/>
          </a:xfrm>
          <a:prstGeom prst="rect">
            <a:avLst/>
          </a:prstGeom>
          <a:noFill/>
        </p:spPr>
        <p:txBody>
          <a:bodyPr wrap="square" rtlCol="0">
            <a:spAutoFit/>
          </a:bodyPr>
          <a:lstStyle/>
          <a:p>
            <a:r>
              <a:rPr lang="en-GB" sz="4400" b="1" dirty="0">
                <a:solidFill>
                  <a:srgbClr val="95519E"/>
                </a:solidFill>
                <a:latin typeface="League Spartan" panose="00000800000000000000" pitchFamily="50" charset="0"/>
              </a:rPr>
              <a:t>Review it now </a:t>
            </a:r>
          </a:p>
        </p:txBody>
      </p:sp>
      <p:sp>
        <p:nvSpPr>
          <p:cNvPr id="8" name="TextBox 7"/>
          <p:cNvSpPr txBox="1"/>
          <p:nvPr/>
        </p:nvSpPr>
        <p:spPr>
          <a:xfrm>
            <a:off x="553334" y="1687392"/>
            <a:ext cx="10012615" cy="1969770"/>
          </a:xfrm>
          <a:prstGeom prst="rect">
            <a:avLst/>
          </a:prstGeom>
          <a:noFill/>
        </p:spPr>
        <p:txBody>
          <a:bodyPr wrap="square" rtlCol="0">
            <a:spAutoFit/>
          </a:bodyPr>
          <a:lstStyle/>
          <a:p>
            <a:r>
              <a:rPr lang="en-US" sz="2800" dirty="0">
                <a:latin typeface="League Spartan" panose="00000800000000000000" pitchFamily="50" charset="0"/>
              </a:rPr>
              <a:t>Return to your mind map</a:t>
            </a:r>
          </a:p>
          <a:p>
            <a:endParaRPr lang="en-US" sz="1600" dirty="0"/>
          </a:p>
          <a:p>
            <a:r>
              <a:rPr lang="en-US" sz="2400" dirty="0">
                <a:latin typeface="Lato" panose="020F0502020204030203" pitchFamily="34" charset="0"/>
                <a:ea typeface="Lato" panose="020F0502020204030203" pitchFamily="34" charset="0"/>
                <a:cs typeface="Lato" panose="020F0502020204030203" pitchFamily="34" charset="0"/>
              </a:rPr>
              <a:t>Is there anything you would like to change?</a:t>
            </a:r>
          </a:p>
          <a:p>
            <a:endParaRPr lang="en-US" sz="600" dirty="0">
              <a:latin typeface="Lato" panose="020F0502020204030203" pitchFamily="34" charset="0"/>
              <a:ea typeface="Lato" panose="020F0502020204030203" pitchFamily="34" charset="0"/>
              <a:cs typeface="Lato" panose="020F0502020204030203" pitchFamily="34" charset="0"/>
            </a:endParaRPr>
          </a:p>
          <a:p>
            <a:r>
              <a:rPr lang="en-US" sz="2400" dirty="0">
                <a:latin typeface="Lato" panose="020F0502020204030203" pitchFamily="34" charset="0"/>
                <a:ea typeface="Lato" panose="020F0502020204030203" pitchFamily="34" charset="0"/>
                <a:cs typeface="Lato" panose="020F0502020204030203" pitchFamily="34" charset="0"/>
              </a:rPr>
              <a:t>Is there anything you would like to add?</a:t>
            </a:r>
          </a:p>
          <a:p>
            <a:endParaRPr lang="en-US" sz="2400" dirty="0">
              <a:latin typeface="Lato" panose="020F0502020204030203" pitchFamily="34" charset="0"/>
              <a:ea typeface="Lato" panose="020F0502020204030203" pitchFamily="34" charset="0"/>
              <a:cs typeface="Lato" panose="020F0502020204030203" pitchFamily="34" charset="0"/>
            </a:endParaRPr>
          </a:p>
        </p:txBody>
      </p:sp>
      <p:sp>
        <p:nvSpPr>
          <p:cNvPr id="5" name="Footer Placeholder 4"/>
          <p:cNvSpPr>
            <a:spLocks noGrp="1"/>
          </p:cNvSpPr>
          <p:nvPr>
            <p:ph type="ftr" sz="quarter" idx="11"/>
          </p:nvPr>
        </p:nvSpPr>
        <p:spPr>
          <a:xfrm>
            <a:off x="0" y="6416534"/>
            <a:ext cx="12192000" cy="365125"/>
          </a:xfrm>
        </p:spPr>
        <p:txBody>
          <a:bodyPr/>
          <a:lstStyle/>
          <a:p>
            <a:r>
              <a:rPr lang="en-GB" sz="1050" dirty="0"/>
              <a:t>© PSHE Association 2019 </a:t>
            </a:r>
            <a:r>
              <a:rPr lang="en-GB" dirty="0"/>
              <a:t>	 </a:t>
            </a:r>
          </a:p>
        </p:txBody>
      </p:sp>
      <p:sp>
        <p:nvSpPr>
          <p:cNvPr id="2" name="Slide Number Placeholder 1"/>
          <p:cNvSpPr>
            <a:spLocks noGrp="1"/>
          </p:cNvSpPr>
          <p:nvPr>
            <p:ph type="sldNum" sz="quarter" idx="12"/>
          </p:nvPr>
        </p:nvSpPr>
        <p:spPr>
          <a:xfrm>
            <a:off x="11217875" y="6479919"/>
            <a:ext cx="644611" cy="365125"/>
          </a:xfrm>
          <a:prstGeom prst="rect">
            <a:avLst/>
          </a:prstGeom>
        </p:spPr>
        <p:txBody>
          <a:bodyPr/>
          <a:lstStyle/>
          <a:p>
            <a:fld id="{2D651D86-383D-45DB-A701-76B5BFCFE28F}" type="slidenum">
              <a:rPr lang="en-GB" smtClean="0"/>
              <a:t>11</a:t>
            </a:fld>
            <a:endParaRPr lang="en-GB" dirty="0"/>
          </a:p>
        </p:txBody>
      </p:sp>
      <p:sp>
        <p:nvSpPr>
          <p:cNvPr id="10" name="TextBox 9"/>
          <p:cNvSpPr txBox="1"/>
          <p:nvPr/>
        </p:nvSpPr>
        <p:spPr>
          <a:xfrm>
            <a:off x="553334" y="4118280"/>
            <a:ext cx="6022830" cy="1200329"/>
          </a:xfrm>
          <a:prstGeom prst="rect">
            <a:avLst/>
          </a:prstGeom>
          <a:solidFill>
            <a:schemeClr val="bg1"/>
          </a:solidFill>
          <a:ln>
            <a:noFill/>
          </a:ln>
        </p:spPr>
        <p:txBody>
          <a:bodyPr wrap="square" rtlCol="0">
            <a:spAutoFit/>
          </a:bodyPr>
          <a:lstStyle/>
          <a:p>
            <a:r>
              <a:rPr lang="en-US" sz="2400" dirty="0">
                <a:latin typeface="Lato" panose="020F0502020204030203" pitchFamily="34" charset="0"/>
                <a:ea typeface="Lato" panose="020F0502020204030203" pitchFamily="34" charset="0"/>
                <a:cs typeface="Lato" panose="020F0502020204030203" pitchFamily="34" charset="0"/>
              </a:rPr>
              <a:t>Use a different </a:t>
            </a:r>
            <a:r>
              <a:rPr lang="en-US" sz="2400" dirty="0" err="1">
                <a:latin typeface="Lato" panose="020F0502020204030203" pitchFamily="34" charset="0"/>
                <a:ea typeface="Lato" panose="020F0502020204030203" pitchFamily="34" charset="0"/>
                <a:cs typeface="Lato" panose="020F0502020204030203" pitchFamily="34" charset="0"/>
              </a:rPr>
              <a:t>colour</a:t>
            </a:r>
            <a:r>
              <a:rPr lang="en-US" sz="2400" dirty="0">
                <a:latin typeface="Lato" panose="020F0502020204030203" pitchFamily="34" charset="0"/>
                <a:ea typeface="Lato" panose="020F0502020204030203" pitchFamily="34" charset="0"/>
                <a:cs typeface="Lato" panose="020F0502020204030203" pitchFamily="34" charset="0"/>
              </a:rPr>
              <a:t> pen or pencil to amend your draw and write and show how your thinking has developed or changed. </a:t>
            </a:r>
            <a:endParaRPr lang="en-GB" sz="2400" dirty="0">
              <a:latin typeface="Lato" panose="020F0502020204030203" pitchFamily="34" charset="0"/>
              <a:ea typeface="Lato" panose="020F0502020204030203" pitchFamily="34" charset="0"/>
              <a:cs typeface="Lato" panose="020F0502020204030203" pitchFamily="34" charset="0"/>
            </a:endParaRPr>
          </a:p>
        </p:txBody>
      </p:sp>
      <p:graphicFrame>
        <p:nvGraphicFramePr>
          <p:cNvPr id="11" name="Diagram 10">
            <a:extLst>
              <a:ext uri="{FF2B5EF4-FFF2-40B4-BE49-F238E27FC236}">
                <a16:creationId xmlns:a16="http://schemas.microsoft.com/office/drawing/2014/main" id="{6370C1C1-40E5-49D7-A70C-0CA153643676}"/>
              </a:ext>
            </a:extLst>
          </p:cNvPr>
          <p:cNvGraphicFramePr/>
          <p:nvPr/>
        </p:nvGraphicFramePr>
        <p:xfrm>
          <a:off x="6359386" y="964503"/>
          <a:ext cx="5503100" cy="51599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75053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P spid="2" grpId="0"/>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p:cNvSpPr txBox="1"/>
          <p:nvPr/>
        </p:nvSpPr>
        <p:spPr>
          <a:xfrm>
            <a:off x="648929" y="629266"/>
            <a:ext cx="3505495" cy="1622321"/>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kern="1200">
                <a:solidFill>
                  <a:schemeClr val="tx1"/>
                </a:solidFill>
                <a:latin typeface="+mj-lt"/>
                <a:ea typeface="+mj-ea"/>
                <a:cs typeface="+mj-cs"/>
              </a:rPr>
              <a:t>Further support</a:t>
            </a:r>
          </a:p>
        </p:txBody>
      </p:sp>
      <p:sp>
        <p:nvSpPr>
          <p:cNvPr id="8" name="TextBox 7"/>
          <p:cNvSpPr txBox="1"/>
          <p:nvPr/>
        </p:nvSpPr>
        <p:spPr>
          <a:xfrm>
            <a:off x="648931" y="2438400"/>
            <a:ext cx="3505494" cy="3785419"/>
          </a:xfrm>
          <a:prstGeom prst="rect">
            <a:avLst/>
          </a:prstGeom>
        </p:spPr>
        <p:txBody>
          <a:bodyPr vert="horz" lIns="91440" tIns="45720" rIns="91440" bIns="45720" rtlCol="0" anchor="t">
            <a:noAutofit/>
          </a:bodyPr>
          <a:lstStyle/>
          <a:p>
            <a:pPr indent="-228600">
              <a:lnSpc>
                <a:spcPct val="90000"/>
              </a:lnSpc>
              <a:spcAft>
                <a:spcPts val="600"/>
              </a:spcAft>
              <a:buFont typeface="Arial" panose="020B0604020202020204" pitchFamily="34" charset="0"/>
              <a:buChar char="•"/>
            </a:pPr>
            <a:r>
              <a:rPr lang="en-US" sz="2800" dirty="0"/>
              <a:t>Speak to a tutor, head of year or other trusted member of staff in the school</a:t>
            </a:r>
            <a:endParaRPr lang="en-US" sz="2800" dirty="0">
              <a:cs typeface="Calibri"/>
            </a:endParaRPr>
          </a:p>
          <a:p>
            <a:pPr indent="-228600">
              <a:lnSpc>
                <a:spcPct val="90000"/>
              </a:lnSpc>
              <a:spcAft>
                <a:spcPts val="600"/>
              </a:spcAft>
              <a:buFont typeface="Arial" panose="020B0604020202020204" pitchFamily="34" charset="0"/>
              <a:buChar char="•"/>
            </a:pPr>
            <a:endParaRPr lang="en-US" sz="2800" dirty="0">
              <a:cs typeface="Calibri"/>
            </a:endParaRPr>
          </a:p>
          <a:p>
            <a:pPr lvl="0" indent="-228600">
              <a:lnSpc>
                <a:spcPct val="90000"/>
              </a:lnSpc>
              <a:spcAft>
                <a:spcPts val="600"/>
              </a:spcAft>
              <a:buFont typeface="Arial" panose="020B0604020202020204" pitchFamily="34" charset="0"/>
              <a:buChar char="•"/>
            </a:pPr>
            <a:endParaRPr lang="en-US" sz="2800" dirty="0">
              <a:cs typeface="Calibri"/>
            </a:endParaRPr>
          </a:p>
          <a:p>
            <a:pPr lvl="0" indent="-228600">
              <a:lnSpc>
                <a:spcPct val="90000"/>
              </a:lnSpc>
              <a:spcAft>
                <a:spcPts val="600"/>
              </a:spcAft>
              <a:buFont typeface="Arial" panose="020B0604020202020204" pitchFamily="34" charset="0"/>
              <a:buChar char="•"/>
            </a:pPr>
            <a:r>
              <a:rPr lang="en-US" sz="2800" dirty="0"/>
              <a:t>Childline </a:t>
            </a:r>
            <a:r>
              <a:rPr lang="en-US" sz="2800" u="sng" dirty="0">
                <a:hlinkClick r:id="rId3"/>
              </a:rPr>
              <a:t>www.childline.org.uk</a:t>
            </a:r>
            <a:r>
              <a:rPr lang="en-US" sz="2800" dirty="0"/>
              <a:t> 0800 1111</a:t>
            </a:r>
            <a:endParaRPr lang="en-US" sz="2400" dirty="0">
              <a:cs typeface="Calibri"/>
            </a:endParaRPr>
          </a:p>
          <a:p>
            <a:pPr indent="-228600">
              <a:lnSpc>
                <a:spcPct val="90000"/>
              </a:lnSpc>
              <a:spcAft>
                <a:spcPts val="600"/>
              </a:spcAft>
              <a:buFont typeface="Arial" panose="020B0604020202020204" pitchFamily="34" charset="0"/>
              <a:buChar char="•"/>
            </a:pPr>
            <a:endParaRPr lang="en-US" sz="2000"/>
          </a:p>
        </p:txBody>
      </p:sp>
      <p:sp>
        <p:nvSpPr>
          <p:cNvPr id="18" name="Rectangle 17">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05862" y="1347874"/>
            <a:ext cx="6019331" cy="4159005"/>
          </a:xfrm>
          <a:prstGeom prst="rect">
            <a:avLst/>
          </a:prstGeom>
          <a:effectLst/>
        </p:spPr>
      </p:pic>
      <p:sp>
        <p:nvSpPr>
          <p:cNvPr id="6" name="Footer Placeholder 5"/>
          <p:cNvSpPr>
            <a:spLocks noGrp="1"/>
          </p:cNvSpPr>
          <p:nvPr>
            <p:ph type="ftr" sz="quarter" idx="11"/>
          </p:nvPr>
        </p:nvSpPr>
        <p:spPr>
          <a:xfrm>
            <a:off x="5123688" y="6356350"/>
            <a:ext cx="4114800" cy="365125"/>
          </a:xfrm>
        </p:spPr>
        <p:txBody>
          <a:bodyPr vert="horz" lIns="91440" tIns="45720" rIns="91440" bIns="45720" rtlCol="0" anchor="ctr">
            <a:normAutofit/>
          </a:bodyPr>
          <a:lstStyle/>
          <a:p>
            <a:pPr algn="l">
              <a:spcAft>
                <a:spcPts val="600"/>
              </a:spcAft>
            </a:pPr>
            <a:r>
              <a:rPr lang="en-US" kern="1200">
                <a:solidFill>
                  <a:srgbClr val="303030"/>
                </a:solidFill>
                <a:latin typeface="+mn-lt"/>
                <a:ea typeface="+mn-ea"/>
                <a:cs typeface="+mn-cs"/>
              </a:rPr>
              <a:t>© PSHE Association 2019 	 </a:t>
            </a:r>
          </a:p>
        </p:txBody>
      </p:sp>
      <p:sp>
        <p:nvSpPr>
          <p:cNvPr id="2" name="Slide Number Placeholder 1"/>
          <p:cNvSpPr>
            <a:spLocks noGrp="1"/>
          </p:cNvSpPr>
          <p:nvPr>
            <p:ph type="sldNum" sz="quarter" idx="12"/>
          </p:nvPr>
        </p:nvSpPr>
        <p:spPr>
          <a:xfrm>
            <a:off x="8610600" y="6356350"/>
            <a:ext cx="2743200" cy="365125"/>
          </a:xfrm>
          <a:prstGeom prst="rect">
            <a:avLst/>
          </a:prstGeom>
        </p:spPr>
        <p:txBody>
          <a:bodyPr vert="horz" lIns="91440" tIns="45720" rIns="91440" bIns="45720" rtlCol="0" anchor="ctr">
            <a:normAutofit/>
          </a:bodyPr>
          <a:lstStyle/>
          <a:p>
            <a:pPr>
              <a:spcAft>
                <a:spcPts val="600"/>
              </a:spcAft>
            </a:pPr>
            <a:fld id="{2D651D86-383D-45DB-A701-76B5BFCFE28F}" type="slidenum">
              <a:rPr lang="en-US">
                <a:solidFill>
                  <a:srgbClr val="303030"/>
                </a:solidFill>
              </a:rPr>
              <a:pPr>
                <a:spcAft>
                  <a:spcPts val="600"/>
                </a:spcAft>
              </a:pPr>
              <a:t>12</a:t>
            </a:fld>
            <a:endParaRPr lang="en-US">
              <a:solidFill>
                <a:srgbClr val="303030"/>
              </a:solidFill>
            </a:endParaRPr>
          </a:p>
        </p:txBody>
      </p:sp>
    </p:spTree>
    <p:extLst>
      <p:ext uri="{BB962C8B-B14F-4D97-AF65-F5344CB8AC3E}">
        <p14:creationId xmlns:p14="http://schemas.microsoft.com/office/powerpoint/2010/main" val="2300604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C52C7A34D0A2B44B210D9860407C426" ma:contentTypeVersion="19" ma:contentTypeDescription="Create a new document." ma:contentTypeScope="" ma:versionID="ab47b6b0abf48e8a26c5bee9d0619233">
  <xsd:schema xmlns:xsd="http://www.w3.org/2001/XMLSchema" xmlns:xs="http://www.w3.org/2001/XMLSchema" xmlns:p="http://schemas.microsoft.com/office/2006/metadata/properties" xmlns:ns2="a7d60d49-1d04-4b82-bbba-b9112810fdcd" xmlns:ns3="1426f363-3add-4802-9905-43095fe679b2" targetNamespace="http://schemas.microsoft.com/office/2006/metadata/properties" ma:root="true" ma:fieldsID="b245d337bfafe6f37b7801606c1994cc" ns2:_="" ns3:_="">
    <xsd:import namespace="a7d60d49-1d04-4b82-bbba-b9112810fdcd"/>
    <xsd:import namespace="1426f363-3add-4802-9905-43095fe679b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Location"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3:TaxCatchAll"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d60d49-1d04-4b82-bbba-b9112810fdcd" elementFormDefault="qualified">
    <xsd:import namespace="http://schemas.microsoft.com/office/2006/documentManagement/types"/>
    <xsd:import namespace="http://schemas.microsoft.com/office/infopath/2007/PartnerControls"/>
    <xsd:element name="MediaServiceMetadata" ma:index="5" nillable="true" ma:displayName="MediaServiceMetadata" ma:hidden="true" ma:internalName="MediaServiceMetadata" ma:readOnly="true">
      <xsd:simpleType>
        <xsd:restriction base="dms:Note"/>
      </xsd:simpleType>
    </xsd:element>
    <xsd:element name="MediaServiceFastMetadata" ma:index="6" nillable="true" ma:displayName="MediaServiceFastMetadata" ma:hidden="true" ma:internalName="MediaServiceFastMetadata" ma:readOnly="true">
      <xsd:simpleType>
        <xsd:restriction base="dms:Note"/>
      </xsd:simpleType>
    </xsd:element>
    <xsd:element name="MediaServiceDateTaken" ma:index="7" nillable="true" ma:displayName="MediaServiceDateTaken" ma:hidden="true" ma:indexed="true" ma:internalName="MediaServiceDateTaken" ma:readOnly="true">
      <xsd:simpleType>
        <xsd:restriction base="dms:Text"/>
      </xsd:simpleType>
    </xsd:element>
    <xsd:element name="MediaLengthInSeconds" ma:index="8" nillable="true" ma:displayName="MediaLengthInSeconds" ma:hidden="true" ma:internalName="MediaLengthInSeconds" ma:readOnly="true">
      <xsd:simpleType>
        <xsd:restriction base="dms:Unknown"/>
      </xsd:simpleType>
    </xsd:element>
    <xsd:element name="MediaServiceLocation" ma:index="9" nillable="true" ma:displayName="Location" ma:indexed="true" ma:internalName="MediaServiceLocation" ma:readOnly="true">
      <xsd:simpleType>
        <xsd:restriction base="dms:Text"/>
      </xsd:simpleType>
    </xsd:element>
    <xsd:element name="MediaServiceGenerationTime" ma:index="10" nillable="true" ma:displayName="MediaServiceGenerationTime" ma:hidden="true" ma:internalName="MediaServiceGenerationTime" ma:readOnly="true">
      <xsd:simpleType>
        <xsd:restriction base="dms:Text"/>
      </xsd:simpleType>
    </xsd:element>
    <xsd:element name="MediaServiceEventHashCode" ma:index="11" nillable="true" ma:displayName="MediaServiceEventHashCode" ma:hidden="true" ma:internalName="MediaServiceEventHashCode" ma:readOnly="true">
      <xsd:simpleType>
        <xsd:restriction base="dms:Text"/>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15dfd691-d440-46c1-9855-79c82727649a" ma:termSetId="09814cd3-568e-fe90-9814-8d621ff8fb84" ma:anchorId="fba54fb3-c3e1-fe81-a776-ca4b69148c4d" ma:open="true" ma:isKeyword="false">
      <xsd:complexType>
        <xsd:sequence>
          <xsd:element ref="pc:Terms" minOccurs="0" maxOccurs="1"/>
        </xsd:sequence>
      </xsd:complex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426f363-3add-4802-9905-43095fe679b2" elementFormDefault="qualified">
    <xsd:import namespace="http://schemas.microsoft.com/office/2006/documentManagement/types"/>
    <xsd:import namespace="http://schemas.microsoft.com/office/infopath/2007/PartnerControls"/>
    <xsd:element name="SharedWithUsers" ma:index="12"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cce5f440-928a-4c4e-bb28-0c82909bef8b}" ma:internalName="TaxCatchAll" ma:showField="CatchAllData" ma:web="1426f363-3add-4802-9905-43095fe679b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5"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7d60d49-1d04-4b82-bbba-b9112810fdcd">
      <Terms xmlns="http://schemas.microsoft.com/office/infopath/2007/PartnerControls"/>
    </lcf76f155ced4ddcb4097134ff3c332f>
    <TaxCatchAll xmlns="1426f363-3add-4802-9905-43095fe679b2" xsi:nil="true"/>
  </documentManagement>
</p:properties>
</file>

<file path=customXml/itemProps1.xml><?xml version="1.0" encoding="utf-8"?>
<ds:datastoreItem xmlns:ds="http://schemas.openxmlformats.org/officeDocument/2006/customXml" ds:itemID="{E98FC862-1BAC-46D4-8689-5A34D4342AA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7d60d49-1d04-4b82-bbba-b9112810fdcd"/>
    <ds:schemaRef ds:uri="1426f363-3add-4802-9905-43095fe679b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CC92762-F9BA-47C6-8A28-3FC5916FF23B}">
  <ds:schemaRefs>
    <ds:schemaRef ds:uri="http://schemas.microsoft.com/sharepoint/v3/contenttype/forms"/>
  </ds:schemaRefs>
</ds:datastoreItem>
</file>

<file path=customXml/itemProps3.xml><?xml version="1.0" encoding="utf-8"?>
<ds:datastoreItem xmlns:ds="http://schemas.openxmlformats.org/officeDocument/2006/customXml" ds:itemID="{4C6255C2-FC3C-4902-838D-1238B6322057}">
  <ds:schemaRefs>
    <ds:schemaRef ds:uri="http://schemas.microsoft.com/office/2006/metadata/properties"/>
    <ds:schemaRef ds:uri="http://schemas.microsoft.com/office/infopath/2007/PartnerControls"/>
    <ds:schemaRef ds:uri="1478e28e-654c-4230-81bf-e9cbe04ab632"/>
    <ds:schemaRef ds:uri="d937aee9-057e-49b8-9f3a-91cc330fc118"/>
    <ds:schemaRef ds:uri="a7d60d49-1d04-4b82-bbba-b9112810fdcd"/>
    <ds:schemaRef ds:uri="1426f363-3add-4802-9905-43095fe679b2"/>
  </ds:schemaRefs>
</ds:datastoreItem>
</file>

<file path=docProps/app.xml><?xml version="1.0" encoding="utf-8"?>
<Properties xmlns="http://schemas.openxmlformats.org/officeDocument/2006/extended-properties" xmlns:vt="http://schemas.openxmlformats.org/officeDocument/2006/docPropsVTypes">
  <TotalTime>47</TotalTime>
  <Words>1316</Words>
  <Application>Microsoft Office PowerPoint</Application>
  <PresentationFormat>Widescreen</PresentationFormat>
  <Paragraphs>134</Paragraphs>
  <Slides>12</Slides>
  <Notes>8</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Parenting and family life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Thursday 12th January  Parenting</dc:title>
  <dc:creator>Miss E Gibbs</dc:creator>
  <cp:lastModifiedBy>Miss E Gibbs</cp:lastModifiedBy>
  <cp:revision>88</cp:revision>
  <dcterms:created xsi:type="dcterms:W3CDTF">2023-01-12T10:13:22Z</dcterms:created>
  <dcterms:modified xsi:type="dcterms:W3CDTF">2026-07-09T12:03:29Z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0x010100BC52C7A34D0A2B44B210D9860407C426</vt:lpwstr>
  </property>
  <property fmtid="{D5CDD505-2E9C-101B-9397-08002B2CF9AE}" pid="3" name="Order">
    <vt:r8>207400</vt:r8>
  </property>
  <property fmtid="{D5CDD505-2E9C-101B-9397-08002B2CF9AE}" pid="4" name="MediaServiceImageTags">
    <vt:lpwstr/>
  </property>
  <property fmtid="{D5CDD505-2E9C-101B-9397-08002B2CF9AE}" pid="5" name="_ExtendedDescription">
    <vt:lpwstr/>
  </property>
  <property fmtid="{D5CDD505-2E9C-101B-9397-08002B2CF9AE}" pid="6" name="MSIP_Label_defa4170-0d19-0005-0004-bc88714345d2_Enabled">
    <vt:lpwstr>true</vt:lpwstr>
  </property>
  <property fmtid="{D5CDD505-2E9C-101B-9397-08002B2CF9AE}" pid="7" name="MSIP_Label_defa4170-0d19-0005-0004-bc88714345d2_SetDate">
    <vt:lpwstr>2023-11-21T08:13:06Z</vt:lpwstr>
  </property>
  <property fmtid="{D5CDD505-2E9C-101B-9397-08002B2CF9AE}" pid="8" name="MSIP_Label_defa4170-0d19-0005-0004-bc88714345d2_Method">
    <vt:lpwstr>Standard</vt:lpwstr>
  </property>
  <property fmtid="{D5CDD505-2E9C-101B-9397-08002B2CF9AE}" pid="9" name="MSIP_Label_defa4170-0d19-0005-0004-bc88714345d2_Name">
    <vt:lpwstr>defa4170-0d19-0005-0004-bc88714345d2</vt:lpwstr>
  </property>
  <property fmtid="{D5CDD505-2E9C-101B-9397-08002B2CF9AE}" pid="10" name="MSIP_Label_defa4170-0d19-0005-0004-bc88714345d2_SiteId">
    <vt:lpwstr>d01f8ca0-c98d-4f0a-bb28-4e4ea4cfaf9f</vt:lpwstr>
  </property>
  <property fmtid="{D5CDD505-2E9C-101B-9397-08002B2CF9AE}" pid="11" name="MSIP_Label_defa4170-0d19-0005-0004-bc88714345d2_ActionId">
    <vt:lpwstr>63003487-9107-466d-94ce-4e69c84b4d41</vt:lpwstr>
  </property>
  <property fmtid="{D5CDD505-2E9C-101B-9397-08002B2CF9AE}" pid="12" name="MSIP_Label_defa4170-0d19-0005-0004-bc88714345d2_ContentBits">
    <vt:lpwstr>0</vt:lpwstr>
  </property>
</Properties>
</file>