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 id="264" r:id="rId9"/>
    <p:sldId id="260" r:id="rId10"/>
    <p:sldId id="261" r:id="rId11"/>
    <p:sldId id="262" r:id="rId12"/>
    <p:sldId id="265" r:id="rId13"/>
    <p:sldId id="266" r:id="rId14"/>
    <p:sldId id="267" r:id="rId15"/>
    <p:sldId id="26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C60E88-A30D-49CC-9B27-85ABB88793FD}" v="42" dt="2024-05-02T20:41:59.393"/>
    <p1510:client id="{CB61EB24-0BB0-1666-F262-FB6943FACEEE}" v="600" dt="2024-05-02T19:58:02.2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75" d="100"/>
          <a:sy n="75" d="100"/>
        </p:scale>
        <p:origin x="67"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ss Y Duckworth" userId="S::y.duckworth@bwa.kevibham.org::1e1ae74e-d5c2-4e23-a6d4-cbea92aaf7eb" providerId="AD" clId="Web-{CB61EB24-0BB0-1666-F262-FB6943FACEEE}"/>
    <pc:docChg chg="addSld delSld modSld sldOrd">
      <pc:chgData name="Miss Y Duckworth" userId="S::y.duckworth@bwa.kevibham.org::1e1ae74e-d5c2-4e23-a6d4-cbea92aaf7eb" providerId="AD" clId="Web-{CB61EB24-0BB0-1666-F262-FB6943FACEEE}" dt="2024-05-02T19:58:02.209" v="392" actId="1076"/>
      <pc:docMkLst>
        <pc:docMk/>
      </pc:docMkLst>
      <pc:sldChg chg="addSp delSp modSp mod setBg modClrScheme chgLayout">
        <pc:chgData name="Miss Y Duckworth" userId="S::y.duckworth@bwa.kevibham.org::1e1ae74e-d5c2-4e23-a6d4-cbea92aaf7eb" providerId="AD" clId="Web-{CB61EB24-0BB0-1666-F262-FB6943FACEEE}" dt="2024-05-02T19:26:57.230" v="21"/>
        <pc:sldMkLst>
          <pc:docMk/>
          <pc:sldMk cId="109857222" sldId="256"/>
        </pc:sldMkLst>
        <pc:spChg chg="del">
          <ac:chgData name="Miss Y Duckworth" userId="S::y.duckworth@bwa.kevibham.org::1e1ae74e-d5c2-4e23-a6d4-cbea92aaf7eb" providerId="AD" clId="Web-{CB61EB24-0BB0-1666-F262-FB6943FACEEE}" dt="2024-05-02T19:26:06.416" v="0"/>
          <ac:spMkLst>
            <pc:docMk/>
            <pc:sldMk cId="109857222" sldId="256"/>
            <ac:spMk id="2" creationId="{00000000-0000-0000-0000-000000000000}"/>
          </ac:spMkLst>
        </pc:spChg>
        <pc:spChg chg="del">
          <ac:chgData name="Miss Y Duckworth" userId="S::y.duckworth@bwa.kevibham.org::1e1ae74e-d5c2-4e23-a6d4-cbea92aaf7eb" providerId="AD" clId="Web-{CB61EB24-0BB0-1666-F262-FB6943FACEEE}" dt="2024-05-02T19:26:06.416" v="0"/>
          <ac:spMkLst>
            <pc:docMk/>
            <pc:sldMk cId="109857222" sldId="256"/>
            <ac:spMk id="3" creationId="{00000000-0000-0000-0000-000000000000}"/>
          </ac:spMkLst>
        </pc:spChg>
        <pc:spChg chg="add mod">
          <ac:chgData name="Miss Y Duckworth" userId="S::y.duckworth@bwa.kevibham.org::1e1ae74e-d5c2-4e23-a6d4-cbea92aaf7eb" providerId="AD" clId="Web-{CB61EB24-0BB0-1666-F262-FB6943FACEEE}" dt="2024-05-02T19:26:57.230" v="21"/>
          <ac:spMkLst>
            <pc:docMk/>
            <pc:sldMk cId="109857222" sldId="256"/>
            <ac:spMk id="5" creationId="{84770DCF-8054-2055-3578-6CD714395C4E}"/>
          </ac:spMkLst>
        </pc:spChg>
        <pc:spChg chg="add">
          <ac:chgData name="Miss Y Duckworth" userId="S::y.duckworth@bwa.kevibham.org::1e1ae74e-d5c2-4e23-a6d4-cbea92aaf7eb" providerId="AD" clId="Web-{CB61EB24-0BB0-1666-F262-FB6943FACEEE}" dt="2024-05-02T19:26:57.230" v="21"/>
          <ac:spMkLst>
            <pc:docMk/>
            <pc:sldMk cId="109857222" sldId="256"/>
            <ac:spMk id="10" creationId="{BCED4D40-4B67-4331-AC48-79B82B4A47D8}"/>
          </ac:spMkLst>
        </pc:spChg>
        <pc:spChg chg="add">
          <ac:chgData name="Miss Y Duckworth" userId="S::y.duckworth@bwa.kevibham.org::1e1ae74e-d5c2-4e23-a6d4-cbea92aaf7eb" providerId="AD" clId="Web-{CB61EB24-0BB0-1666-F262-FB6943FACEEE}" dt="2024-05-02T19:26:57.230" v="21"/>
          <ac:spMkLst>
            <pc:docMk/>
            <pc:sldMk cId="109857222" sldId="256"/>
            <ac:spMk id="12" creationId="{670CEDEF-4F34-412E-84EE-329C1E936AF5}"/>
          </ac:spMkLst>
        </pc:spChg>
        <pc:picChg chg="add mod ord">
          <ac:chgData name="Miss Y Duckworth" userId="S::y.duckworth@bwa.kevibham.org::1e1ae74e-d5c2-4e23-a6d4-cbea92aaf7eb" providerId="AD" clId="Web-{CB61EB24-0BB0-1666-F262-FB6943FACEEE}" dt="2024-05-02T19:26:57.230" v="21"/>
          <ac:picMkLst>
            <pc:docMk/>
            <pc:sldMk cId="109857222" sldId="256"/>
            <ac:picMk id="4" creationId="{C9E92612-8512-A32D-0222-1FF27340393C}"/>
          </ac:picMkLst>
        </pc:picChg>
      </pc:sldChg>
      <pc:sldChg chg="addSp modSp new mod ord setBg">
        <pc:chgData name="Miss Y Duckworth" userId="S::y.duckworth@bwa.kevibham.org::1e1ae74e-d5c2-4e23-a6d4-cbea92aaf7eb" providerId="AD" clId="Web-{CB61EB24-0BB0-1666-F262-FB6943FACEEE}" dt="2024-05-02T19:51:29.591" v="142"/>
        <pc:sldMkLst>
          <pc:docMk/>
          <pc:sldMk cId="308308582" sldId="257"/>
        </pc:sldMkLst>
        <pc:spChg chg="add">
          <ac:chgData name="Miss Y Duckworth" userId="S::y.duckworth@bwa.kevibham.org::1e1ae74e-d5c2-4e23-a6d4-cbea92aaf7eb" providerId="AD" clId="Web-{CB61EB24-0BB0-1666-F262-FB6943FACEEE}" dt="2024-05-02T19:31:50.736" v="25"/>
          <ac:spMkLst>
            <pc:docMk/>
            <pc:sldMk cId="308308582" sldId="257"/>
            <ac:spMk id="7" creationId="{32BC26D8-82FB-445E-AA49-62A77D7C1EE0}"/>
          </ac:spMkLst>
        </pc:spChg>
        <pc:spChg chg="add">
          <ac:chgData name="Miss Y Duckworth" userId="S::y.duckworth@bwa.kevibham.org::1e1ae74e-d5c2-4e23-a6d4-cbea92aaf7eb" providerId="AD" clId="Web-{CB61EB24-0BB0-1666-F262-FB6943FACEEE}" dt="2024-05-02T19:31:50.736" v="25"/>
          <ac:spMkLst>
            <pc:docMk/>
            <pc:sldMk cId="308308582" sldId="257"/>
            <ac:spMk id="9" creationId="{CB44330D-EA18-4254-AA95-EB49948539B8}"/>
          </ac:spMkLst>
        </pc:spChg>
        <pc:picChg chg="add mod">
          <ac:chgData name="Miss Y Duckworth" userId="S::y.duckworth@bwa.kevibham.org::1e1ae74e-d5c2-4e23-a6d4-cbea92aaf7eb" providerId="AD" clId="Web-{CB61EB24-0BB0-1666-F262-FB6943FACEEE}" dt="2024-05-02T19:31:50.736" v="25"/>
          <ac:picMkLst>
            <pc:docMk/>
            <pc:sldMk cId="308308582" sldId="257"/>
            <ac:picMk id="2" creationId="{4FBCF002-8F23-2D9E-3BE3-A15AA7200788}"/>
          </ac:picMkLst>
        </pc:picChg>
      </pc:sldChg>
      <pc:sldChg chg="new del">
        <pc:chgData name="Miss Y Duckworth" userId="S::y.duckworth@bwa.kevibham.org::1e1ae74e-d5c2-4e23-a6d4-cbea92aaf7eb" providerId="AD" clId="Web-{CB61EB24-0BB0-1666-F262-FB6943FACEEE}" dt="2024-05-02T19:37:50.572" v="27"/>
        <pc:sldMkLst>
          <pc:docMk/>
          <pc:sldMk cId="1551356553" sldId="258"/>
        </pc:sldMkLst>
      </pc:sldChg>
      <pc:sldChg chg="addSp delSp modSp new mod ord setBg">
        <pc:chgData name="Miss Y Duckworth" userId="S::y.duckworth@bwa.kevibham.org::1e1ae74e-d5c2-4e23-a6d4-cbea92aaf7eb" providerId="AD" clId="Web-{CB61EB24-0BB0-1666-F262-FB6943FACEEE}" dt="2024-05-02T19:45:37.395" v="82"/>
        <pc:sldMkLst>
          <pc:docMk/>
          <pc:sldMk cId="3366371062" sldId="258"/>
        </pc:sldMkLst>
        <pc:spChg chg="add mod">
          <ac:chgData name="Miss Y Duckworth" userId="S::y.duckworth@bwa.kevibham.org::1e1ae74e-d5c2-4e23-a6d4-cbea92aaf7eb" providerId="AD" clId="Web-{CB61EB24-0BB0-1666-F262-FB6943FACEEE}" dt="2024-05-02T19:45:37.395" v="82"/>
          <ac:spMkLst>
            <pc:docMk/>
            <pc:sldMk cId="3366371062" sldId="258"/>
            <ac:spMk id="4" creationId="{08F9BE2D-52D6-DDB8-9F79-DDCA417E8408}"/>
          </ac:spMkLst>
        </pc:spChg>
        <pc:spChg chg="add mod">
          <ac:chgData name="Miss Y Duckworth" userId="S::y.duckworth@bwa.kevibham.org::1e1ae74e-d5c2-4e23-a6d4-cbea92aaf7eb" providerId="AD" clId="Web-{CB61EB24-0BB0-1666-F262-FB6943FACEEE}" dt="2024-05-02T19:45:37.395" v="82"/>
          <ac:spMkLst>
            <pc:docMk/>
            <pc:sldMk cId="3366371062" sldId="258"/>
            <ac:spMk id="5" creationId="{039F9599-528F-A8DF-9CF0-57CBED914557}"/>
          </ac:spMkLst>
        </pc:spChg>
        <pc:spChg chg="add del">
          <ac:chgData name="Miss Y Duckworth" userId="S::y.duckworth@bwa.kevibham.org::1e1ae74e-d5c2-4e23-a6d4-cbea92aaf7eb" providerId="AD" clId="Web-{CB61EB24-0BB0-1666-F262-FB6943FACEEE}" dt="2024-05-02T19:43:20.080" v="46"/>
          <ac:spMkLst>
            <pc:docMk/>
            <pc:sldMk cId="3366371062" sldId="258"/>
            <ac:spMk id="10" creationId="{058A14AF-9FB5-4CC7-BA35-E8E85D3EDF0E}"/>
          </ac:spMkLst>
        </pc:spChg>
        <pc:spChg chg="add del">
          <ac:chgData name="Miss Y Duckworth" userId="S::y.duckworth@bwa.kevibham.org::1e1ae74e-d5c2-4e23-a6d4-cbea92aaf7eb" providerId="AD" clId="Web-{CB61EB24-0BB0-1666-F262-FB6943FACEEE}" dt="2024-05-02T19:43:20.080" v="46"/>
          <ac:spMkLst>
            <pc:docMk/>
            <pc:sldMk cId="3366371062" sldId="258"/>
            <ac:spMk id="12" creationId="{3A9A4357-BD1D-4622-A4FE-766E6AB8DE84}"/>
          </ac:spMkLst>
        </pc:spChg>
        <pc:spChg chg="add del">
          <ac:chgData name="Miss Y Duckworth" userId="S::y.duckworth@bwa.kevibham.org::1e1ae74e-d5c2-4e23-a6d4-cbea92aaf7eb" providerId="AD" clId="Web-{CB61EB24-0BB0-1666-F262-FB6943FACEEE}" dt="2024-05-02T19:43:20.080" v="46"/>
          <ac:spMkLst>
            <pc:docMk/>
            <pc:sldMk cId="3366371062" sldId="258"/>
            <ac:spMk id="14" creationId="{E659831F-0D9A-4C63-9EBB-8435B85A440F}"/>
          </ac:spMkLst>
        </pc:spChg>
        <pc:spChg chg="add del">
          <ac:chgData name="Miss Y Duckworth" userId="S::y.duckworth@bwa.kevibham.org::1e1ae74e-d5c2-4e23-a6d4-cbea92aaf7eb" providerId="AD" clId="Web-{CB61EB24-0BB0-1666-F262-FB6943FACEEE}" dt="2024-05-02T19:43:20.080" v="46"/>
          <ac:spMkLst>
            <pc:docMk/>
            <pc:sldMk cId="3366371062" sldId="258"/>
            <ac:spMk id="16" creationId="{E6995CE5-F890-4ABA-82A2-26507CE8D2A3}"/>
          </ac:spMkLst>
        </pc:spChg>
        <pc:spChg chg="add del">
          <ac:chgData name="Miss Y Duckworth" userId="S::y.duckworth@bwa.kevibham.org::1e1ae74e-d5c2-4e23-a6d4-cbea92aaf7eb" providerId="AD" clId="Web-{CB61EB24-0BB0-1666-F262-FB6943FACEEE}" dt="2024-05-02T19:45:37.395" v="82"/>
          <ac:spMkLst>
            <pc:docMk/>
            <pc:sldMk cId="3366371062" sldId="258"/>
            <ac:spMk id="21" creationId="{058A14AF-9FB5-4CC7-BA35-E8E85D3EDF0E}"/>
          </ac:spMkLst>
        </pc:spChg>
        <pc:spChg chg="add del">
          <ac:chgData name="Miss Y Duckworth" userId="S::y.duckworth@bwa.kevibham.org::1e1ae74e-d5c2-4e23-a6d4-cbea92aaf7eb" providerId="AD" clId="Web-{CB61EB24-0BB0-1666-F262-FB6943FACEEE}" dt="2024-05-02T19:45:37.395" v="82"/>
          <ac:spMkLst>
            <pc:docMk/>
            <pc:sldMk cId="3366371062" sldId="258"/>
            <ac:spMk id="22" creationId="{3A9A4357-BD1D-4622-A4FE-766E6AB8DE84}"/>
          </ac:spMkLst>
        </pc:spChg>
        <pc:spChg chg="add del">
          <ac:chgData name="Miss Y Duckworth" userId="S::y.duckworth@bwa.kevibham.org::1e1ae74e-d5c2-4e23-a6d4-cbea92aaf7eb" providerId="AD" clId="Web-{CB61EB24-0BB0-1666-F262-FB6943FACEEE}" dt="2024-05-02T19:45:37.395" v="82"/>
          <ac:spMkLst>
            <pc:docMk/>
            <pc:sldMk cId="3366371062" sldId="258"/>
            <ac:spMk id="23" creationId="{E659831F-0D9A-4C63-9EBB-8435B85A440F}"/>
          </ac:spMkLst>
        </pc:spChg>
        <pc:spChg chg="add del">
          <ac:chgData name="Miss Y Duckworth" userId="S::y.duckworth@bwa.kevibham.org::1e1ae74e-d5c2-4e23-a6d4-cbea92aaf7eb" providerId="AD" clId="Web-{CB61EB24-0BB0-1666-F262-FB6943FACEEE}" dt="2024-05-02T19:45:37.395" v="82"/>
          <ac:spMkLst>
            <pc:docMk/>
            <pc:sldMk cId="3366371062" sldId="258"/>
            <ac:spMk id="24" creationId="{E6995CE5-F890-4ABA-82A2-26507CE8D2A3}"/>
          </ac:spMkLst>
        </pc:spChg>
        <pc:spChg chg="add">
          <ac:chgData name="Miss Y Duckworth" userId="S::y.duckworth@bwa.kevibham.org::1e1ae74e-d5c2-4e23-a6d4-cbea92aaf7eb" providerId="AD" clId="Web-{CB61EB24-0BB0-1666-F262-FB6943FACEEE}" dt="2024-05-02T19:45:37.395" v="82"/>
          <ac:spMkLst>
            <pc:docMk/>
            <pc:sldMk cId="3366371062" sldId="258"/>
            <ac:spMk id="29" creationId="{45D37F4E-DDB4-456B-97E0-9937730A039F}"/>
          </ac:spMkLst>
        </pc:spChg>
        <pc:spChg chg="add">
          <ac:chgData name="Miss Y Duckworth" userId="S::y.duckworth@bwa.kevibham.org::1e1ae74e-d5c2-4e23-a6d4-cbea92aaf7eb" providerId="AD" clId="Web-{CB61EB24-0BB0-1666-F262-FB6943FACEEE}" dt="2024-05-02T19:45:37.395" v="82"/>
          <ac:spMkLst>
            <pc:docMk/>
            <pc:sldMk cId="3366371062" sldId="258"/>
            <ac:spMk id="31" creationId="{B2DD41CD-8F47-4F56-AD12-4E2FF7696987}"/>
          </ac:spMkLst>
        </pc:spChg>
        <pc:grpChg chg="add del">
          <ac:chgData name="Miss Y Duckworth" userId="S::y.duckworth@bwa.kevibham.org::1e1ae74e-d5c2-4e23-a6d4-cbea92aaf7eb" providerId="AD" clId="Web-{CB61EB24-0BB0-1666-F262-FB6943FACEEE}" dt="2024-05-02T19:43:28.205" v="48"/>
          <ac:grpSpMkLst>
            <pc:docMk/>
            <pc:sldMk cId="3366371062" sldId="258"/>
            <ac:grpSpMk id="18" creationId="{6258F736-B256-8039-9DC6-F4E49A5C5AD5}"/>
          </ac:grpSpMkLst>
        </pc:grpChg>
        <pc:picChg chg="add mod ord">
          <ac:chgData name="Miss Y Duckworth" userId="S::y.duckworth@bwa.kevibham.org::1e1ae74e-d5c2-4e23-a6d4-cbea92aaf7eb" providerId="AD" clId="Web-{CB61EB24-0BB0-1666-F262-FB6943FACEEE}" dt="2024-05-02T19:45:37.395" v="82"/>
          <ac:picMkLst>
            <pc:docMk/>
            <pc:sldMk cId="3366371062" sldId="258"/>
            <ac:picMk id="3" creationId="{1AC3415E-D2D1-F7AC-6FCE-04882807FF6B}"/>
          </ac:picMkLst>
        </pc:picChg>
      </pc:sldChg>
      <pc:sldChg chg="addSp delSp modSp new mod setBg">
        <pc:chgData name="Miss Y Duckworth" userId="S::y.duckworth@bwa.kevibham.org::1e1ae74e-d5c2-4e23-a6d4-cbea92aaf7eb" providerId="AD" clId="Web-{CB61EB24-0BB0-1666-F262-FB6943FACEEE}" dt="2024-05-02T19:50:32.839" v="133" actId="1076"/>
        <pc:sldMkLst>
          <pc:docMk/>
          <pc:sldMk cId="4126162721" sldId="259"/>
        </pc:sldMkLst>
        <pc:spChg chg="add del mod ord">
          <ac:chgData name="Miss Y Duckworth" userId="S::y.duckworth@bwa.kevibham.org::1e1ae74e-d5c2-4e23-a6d4-cbea92aaf7eb" providerId="AD" clId="Web-{CB61EB24-0BB0-1666-F262-FB6943FACEEE}" dt="2024-05-02T19:44:27.909" v="63"/>
          <ac:spMkLst>
            <pc:docMk/>
            <pc:sldMk cId="4126162721" sldId="259"/>
            <ac:spMk id="2" creationId="{4F467E2E-3A12-09DC-BF75-1B3C987BACAE}"/>
          </ac:spMkLst>
        </pc:spChg>
        <pc:spChg chg="add mod">
          <ac:chgData name="Miss Y Duckworth" userId="S::y.duckworth@bwa.kevibham.org::1e1ae74e-d5c2-4e23-a6d4-cbea92aaf7eb" providerId="AD" clId="Web-{CB61EB24-0BB0-1666-F262-FB6943FACEEE}" dt="2024-05-02T19:45:29.208" v="81"/>
          <ac:spMkLst>
            <pc:docMk/>
            <pc:sldMk cId="4126162721" sldId="259"/>
            <ac:spMk id="5" creationId="{1A182B5E-0484-7260-7C64-D16DEF7BB3E4}"/>
          </ac:spMkLst>
        </pc:spChg>
        <pc:spChg chg="add mod">
          <ac:chgData name="Miss Y Duckworth" userId="S::y.duckworth@bwa.kevibham.org::1e1ae74e-d5c2-4e23-a6d4-cbea92aaf7eb" providerId="AD" clId="Web-{CB61EB24-0BB0-1666-F262-FB6943FACEEE}" dt="2024-05-02T19:45:29.208" v="81"/>
          <ac:spMkLst>
            <pc:docMk/>
            <pc:sldMk cId="4126162721" sldId="259"/>
            <ac:spMk id="6" creationId="{4739E60B-0667-23AB-4928-0AF8AAA6017A}"/>
          </ac:spMkLst>
        </pc:spChg>
        <pc:spChg chg="add del">
          <ac:chgData name="Miss Y Duckworth" userId="S::y.duckworth@bwa.kevibham.org::1e1ae74e-d5c2-4e23-a6d4-cbea92aaf7eb" providerId="AD" clId="Web-{CB61EB24-0BB0-1666-F262-FB6943FACEEE}" dt="2024-05-02T19:44:20.331" v="59"/>
          <ac:spMkLst>
            <pc:docMk/>
            <pc:sldMk cId="4126162721" sldId="259"/>
            <ac:spMk id="9" creationId="{058A14AF-9FB5-4CC7-BA35-E8E85D3EDF0E}"/>
          </ac:spMkLst>
        </pc:spChg>
        <pc:spChg chg="add del">
          <ac:chgData name="Miss Y Duckworth" userId="S::y.duckworth@bwa.kevibham.org::1e1ae74e-d5c2-4e23-a6d4-cbea92aaf7eb" providerId="AD" clId="Web-{CB61EB24-0BB0-1666-F262-FB6943FACEEE}" dt="2024-05-02T19:44:20.331" v="59"/>
          <ac:spMkLst>
            <pc:docMk/>
            <pc:sldMk cId="4126162721" sldId="259"/>
            <ac:spMk id="11" creationId="{3A9A4357-BD1D-4622-A4FE-766E6AB8DE84}"/>
          </ac:spMkLst>
        </pc:spChg>
        <pc:spChg chg="add del">
          <ac:chgData name="Miss Y Duckworth" userId="S::y.duckworth@bwa.kevibham.org::1e1ae74e-d5c2-4e23-a6d4-cbea92aaf7eb" providerId="AD" clId="Web-{CB61EB24-0BB0-1666-F262-FB6943FACEEE}" dt="2024-05-02T19:44:20.331" v="59"/>
          <ac:spMkLst>
            <pc:docMk/>
            <pc:sldMk cId="4126162721" sldId="259"/>
            <ac:spMk id="13" creationId="{E659831F-0D9A-4C63-9EBB-8435B85A440F}"/>
          </ac:spMkLst>
        </pc:spChg>
        <pc:spChg chg="add del">
          <ac:chgData name="Miss Y Duckworth" userId="S::y.duckworth@bwa.kevibham.org::1e1ae74e-d5c2-4e23-a6d4-cbea92aaf7eb" providerId="AD" clId="Web-{CB61EB24-0BB0-1666-F262-FB6943FACEEE}" dt="2024-05-02T19:44:20.331" v="59"/>
          <ac:spMkLst>
            <pc:docMk/>
            <pc:sldMk cId="4126162721" sldId="259"/>
            <ac:spMk id="15" creationId="{E6995CE5-F890-4ABA-82A2-26507CE8D2A3}"/>
          </ac:spMkLst>
        </pc:spChg>
        <pc:spChg chg="add del">
          <ac:chgData name="Miss Y Duckworth" userId="S::y.duckworth@bwa.kevibham.org::1e1ae74e-d5c2-4e23-a6d4-cbea92aaf7eb" providerId="AD" clId="Web-{CB61EB24-0BB0-1666-F262-FB6943FACEEE}" dt="2024-05-02T19:45:04.629" v="69"/>
          <ac:spMkLst>
            <pc:docMk/>
            <pc:sldMk cId="4126162721" sldId="259"/>
            <ac:spMk id="17" creationId="{FFB60E8C-7224-44A4-87A0-46A1711DD2ED}"/>
          </ac:spMkLst>
        </pc:spChg>
        <pc:spChg chg="add del">
          <ac:chgData name="Miss Y Duckworth" userId="S::y.duckworth@bwa.kevibham.org::1e1ae74e-d5c2-4e23-a6d4-cbea92aaf7eb" providerId="AD" clId="Web-{CB61EB24-0BB0-1666-F262-FB6943FACEEE}" dt="2024-05-02T19:45:04.629" v="69"/>
          <ac:spMkLst>
            <pc:docMk/>
            <pc:sldMk cId="4126162721" sldId="259"/>
            <ac:spMk id="18" creationId="{5DA32751-37A2-45C0-BE94-63D375E27003}"/>
          </ac:spMkLst>
        </pc:spChg>
        <pc:spChg chg="add del">
          <ac:chgData name="Miss Y Duckworth" userId="S::y.duckworth@bwa.kevibham.org::1e1ae74e-d5c2-4e23-a6d4-cbea92aaf7eb" providerId="AD" clId="Web-{CB61EB24-0BB0-1666-F262-FB6943FACEEE}" dt="2024-05-02T19:45:04.629" v="69"/>
          <ac:spMkLst>
            <pc:docMk/>
            <pc:sldMk cId="4126162721" sldId="259"/>
            <ac:spMk id="19" creationId="{E659831F-0D9A-4C63-9EBB-8435B85A440F}"/>
          </ac:spMkLst>
        </pc:spChg>
        <pc:spChg chg="add del">
          <ac:chgData name="Miss Y Duckworth" userId="S::y.duckworth@bwa.kevibham.org::1e1ae74e-d5c2-4e23-a6d4-cbea92aaf7eb" providerId="AD" clId="Web-{CB61EB24-0BB0-1666-F262-FB6943FACEEE}" dt="2024-05-02T19:45:04.629" v="69"/>
          <ac:spMkLst>
            <pc:docMk/>
            <pc:sldMk cId="4126162721" sldId="259"/>
            <ac:spMk id="20" creationId="{5A55FBCD-CD42-40F5-8A1B-3203F9CAEEAA}"/>
          </ac:spMkLst>
        </pc:spChg>
        <pc:spChg chg="add del">
          <ac:chgData name="Miss Y Duckworth" userId="S::y.duckworth@bwa.kevibham.org::1e1ae74e-d5c2-4e23-a6d4-cbea92aaf7eb" providerId="AD" clId="Web-{CB61EB24-0BB0-1666-F262-FB6943FACEEE}" dt="2024-05-02T19:45:29.208" v="81"/>
          <ac:spMkLst>
            <pc:docMk/>
            <pc:sldMk cId="4126162721" sldId="259"/>
            <ac:spMk id="25" creationId="{943CAA20-3569-4189-9E48-239A229A86CA}"/>
          </ac:spMkLst>
        </pc:spChg>
        <pc:spChg chg="add del">
          <ac:chgData name="Miss Y Duckworth" userId="S::y.duckworth@bwa.kevibham.org::1e1ae74e-d5c2-4e23-a6d4-cbea92aaf7eb" providerId="AD" clId="Web-{CB61EB24-0BB0-1666-F262-FB6943FACEEE}" dt="2024-05-02T19:45:29.208" v="81"/>
          <ac:spMkLst>
            <pc:docMk/>
            <pc:sldMk cId="4126162721" sldId="259"/>
            <ac:spMk id="27" creationId="{DA542B6D-E775-4832-91DC-2D20F857813A}"/>
          </ac:spMkLst>
        </pc:spChg>
        <pc:spChg chg="add">
          <ac:chgData name="Miss Y Duckworth" userId="S::y.duckworth@bwa.kevibham.org::1e1ae74e-d5c2-4e23-a6d4-cbea92aaf7eb" providerId="AD" clId="Web-{CB61EB24-0BB0-1666-F262-FB6943FACEEE}" dt="2024-05-02T19:45:29.208" v="81"/>
          <ac:spMkLst>
            <pc:docMk/>
            <pc:sldMk cId="4126162721" sldId="259"/>
            <ac:spMk id="33" creationId="{F13C74B1-5B17-4795-BED0-7140497B445A}"/>
          </ac:spMkLst>
        </pc:spChg>
        <pc:spChg chg="add">
          <ac:chgData name="Miss Y Duckworth" userId="S::y.duckworth@bwa.kevibham.org::1e1ae74e-d5c2-4e23-a6d4-cbea92aaf7eb" providerId="AD" clId="Web-{CB61EB24-0BB0-1666-F262-FB6943FACEEE}" dt="2024-05-02T19:45:29.208" v="81"/>
          <ac:spMkLst>
            <pc:docMk/>
            <pc:sldMk cId="4126162721" sldId="259"/>
            <ac:spMk id="35" creationId="{D4974D33-8DC5-464E-8C6D-BE58F0669C17}"/>
          </ac:spMkLst>
        </pc:spChg>
        <pc:picChg chg="add del mod">
          <ac:chgData name="Miss Y Duckworth" userId="S::y.duckworth@bwa.kevibham.org::1e1ae74e-d5c2-4e23-a6d4-cbea92aaf7eb" providerId="AD" clId="Web-{CB61EB24-0BB0-1666-F262-FB6943FACEEE}" dt="2024-05-02T19:44:54.941" v="68"/>
          <ac:picMkLst>
            <pc:docMk/>
            <pc:sldMk cId="4126162721" sldId="259"/>
            <ac:picMk id="4" creationId="{EF152CCA-D61C-E351-67A2-E50A4EA651CC}"/>
          </ac:picMkLst>
        </pc:picChg>
        <pc:picChg chg="add mod">
          <ac:chgData name="Miss Y Duckworth" userId="S::y.duckworth@bwa.kevibham.org::1e1ae74e-d5c2-4e23-a6d4-cbea92aaf7eb" providerId="AD" clId="Web-{CB61EB24-0BB0-1666-F262-FB6943FACEEE}" dt="2024-05-02T19:50:32.839" v="133" actId="1076"/>
          <ac:picMkLst>
            <pc:docMk/>
            <pc:sldMk cId="4126162721" sldId="259"/>
            <ac:picMk id="8" creationId="{558F089D-A23F-28E1-760C-893BB9DE5A50}"/>
          </ac:picMkLst>
        </pc:picChg>
        <pc:picChg chg="add">
          <ac:chgData name="Miss Y Duckworth" userId="S::y.duckworth@bwa.kevibham.org::1e1ae74e-d5c2-4e23-a6d4-cbea92aaf7eb" providerId="AD" clId="Web-{CB61EB24-0BB0-1666-F262-FB6943FACEEE}" dt="2024-05-02T19:45:29.208" v="81"/>
          <ac:picMkLst>
            <pc:docMk/>
            <pc:sldMk cId="4126162721" sldId="259"/>
            <ac:picMk id="29" creationId="{B178FC84-A2CB-EAFF-EF92-E6E3BC075913}"/>
          </ac:picMkLst>
        </pc:picChg>
      </pc:sldChg>
      <pc:sldChg chg="addSp modSp new mod setBg">
        <pc:chgData name="Miss Y Duckworth" userId="S::y.duckworth@bwa.kevibham.org::1e1ae74e-d5c2-4e23-a6d4-cbea92aaf7eb" providerId="AD" clId="Web-{CB61EB24-0BB0-1666-F262-FB6943FACEEE}" dt="2024-05-02T19:50:41.214" v="135" actId="1076"/>
        <pc:sldMkLst>
          <pc:docMk/>
          <pc:sldMk cId="2048310941" sldId="260"/>
        </pc:sldMkLst>
        <pc:spChg chg="add mod">
          <ac:chgData name="Miss Y Duckworth" userId="S::y.duckworth@bwa.kevibham.org::1e1ae74e-d5c2-4e23-a6d4-cbea92aaf7eb" providerId="AD" clId="Web-{CB61EB24-0BB0-1666-F262-FB6943FACEEE}" dt="2024-05-02T19:46:45.522" v="94"/>
          <ac:spMkLst>
            <pc:docMk/>
            <pc:sldMk cId="2048310941" sldId="260"/>
            <ac:spMk id="2" creationId="{18E74B11-7995-533D-F2F1-EB77543E512D}"/>
          </ac:spMkLst>
        </pc:spChg>
        <pc:spChg chg="add mod">
          <ac:chgData name="Miss Y Duckworth" userId="S::y.duckworth@bwa.kevibham.org::1e1ae74e-d5c2-4e23-a6d4-cbea92aaf7eb" providerId="AD" clId="Web-{CB61EB24-0BB0-1666-F262-FB6943FACEEE}" dt="2024-05-02T19:47:30.273" v="97" actId="20577"/>
          <ac:spMkLst>
            <pc:docMk/>
            <pc:sldMk cId="2048310941" sldId="260"/>
            <ac:spMk id="3" creationId="{6CA5F4A7-1825-5A9B-790A-64F40E5B02A5}"/>
          </ac:spMkLst>
        </pc:spChg>
        <pc:spChg chg="add">
          <ac:chgData name="Miss Y Duckworth" userId="S::y.duckworth@bwa.kevibham.org::1e1ae74e-d5c2-4e23-a6d4-cbea92aaf7eb" providerId="AD" clId="Web-{CB61EB24-0BB0-1666-F262-FB6943FACEEE}" dt="2024-05-02T19:46:45.522" v="94"/>
          <ac:spMkLst>
            <pc:docMk/>
            <pc:sldMk cId="2048310941" sldId="260"/>
            <ac:spMk id="9" creationId="{F13C74B1-5B17-4795-BED0-7140497B445A}"/>
          </ac:spMkLst>
        </pc:spChg>
        <pc:spChg chg="add">
          <ac:chgData name="Miss Y Duckworth" userId="S::y.duckworth@bwa.kevibham.org::1e1ae74e-d5c2-4e23-a6d4-cbea92aaf7eb" providerId="AD" clId="Web-{CB61EB24-0BB0-1666-F262-FB6943FACEEE}" dt="2024-05-02T19:46:45.522" v="94"/>
          <ac:spMkLst>
            <pc:docMk/>
            <pc:sldMk cId="2048310941" sldId="260"/>
            <ac:spMk id="11" creationId="{D4974D33-8DC5-464E-8C6D-BE58F0669C17}"/>
          </ac:spMkLst>
        </pc:spChg>
        <pc:picChg chg="add">
          <ac:chgData name="Miss Y Duckworth" userId="S::y.duckworth@bwa.kevibham.org::1e1ae74e-d5c2-4e23-a6d4-cbea92aaf7eb" providerId="AD" clId="Web-{CB61EB24-0BB0-1666-F262-FB6943FACEEE}" dt="2024-05-02T19:46:45.522" v="94"/>
          <ac:picMkLst>
            <pc:docMk/>
            <pc:sldMk cId="2048310941" sldId="260"/>
            <ac:picMk id="5" creationId="{A385E1ED-DF05-8569-D7D3-4612ABAF00E3}"/>
          </ac:picMkLst>
        </pc:picChg>
        <pc:picChg chg="add mod">
          <ac:chgData name="Miss Y Duckworth" userId="S::y.duckworth@bwa.kevibham.org::1e1ae74e-d5c2-4e23-a6d4-cbea92aaf7eb" providerId="AD" clId="Web-{CB61EB24-0BB0-1666-F262-FB6943FACEEE}" dt="2024-05-02T19:50:41.214" v="135" actId="1076"/>
          <ac:picMkLst>
            <pc:docMk/>
            <pc:sldMk cId="2048310941" sldId="260"/>
            <ac:picMk id="6" creationId="{639E4B0E-15C7-4C82-38EF-A67F9392DE52}"/>
          </ac:picMkLst>
        </pc:picChg>
      </pc:sldChg>
      <pc:sldChg chg="addSp delSp modSp new mod setBg">
        <pc:chgData name="Miss Y Duckworth" userId="S::y.duckworth@bwa.kevibham.org::1e1ae74e-d5c2-4e23-a6d4-cbea92aaf7eb" providerId="AD" clId="Web-{CB61EB24-0BB0-1666-F262-FB6943FACEEE}" dt="2024-05-02T19:50:48.840" v="137" actId="1076"/>
        <pc:sldMkLst>
          <pc:docMk/>
          <pc:sldMk cId="2694295668" sldId="261"/>
        </pc:sldMkLst>
        <pc:spChg chg="add mod">
          <ac:chgData name="Miss Y Duckworth" userId="S::y.duckworth@bwa.kevibham.org::1e1ae74e-d5c2-4e23-a6d4-cbea92aaf7eb" providerId="AD" clId="Web-{CB61EB24-0BB0-1666-F262-FB6943FACEEE}" dt="2024-05-02T19:48:16.211" v="109"/>
          <ac:spMkLst>
            <pc:docMk/>
            <pc:sldMk cId="2694295668" sldId="261"/>
            <ac:spMk id="2" creationId="{721EF1B1-6661-1F56-DEBD-81F22112D4AF}"/>
          </ac:spMkLst>
        </pc:spChg>
        <pc:spChg chg="add mod">
          <ac:chgData name="Miss Y Duckworth" userId="S::y.duckworth@bwa.kevibham.org::1e1ae74e-d5c2-4e23-a6d4-cbea92aaf7eb" providerId="AD" clId="Web-{CB61EB24-0BB0-1666-F262-FB6943FACEEE}" dt="2024-05-02T19:48:39.368" v="113" actId="20577"/>
          <ac:spMkLst>
            <pc:docMk/>
            <pc:sldMk cId="2694295668" sldId="261"/>
            <ac:spMk id="3" creationId="{9335F8FF-86DF-0438-E4F8-F90FB709B8EB}"/>
          </ac:spMkLst>
        </pc:spChg>
        <pc:spChg chg="add del">
          <ac:chgData name="Miss Y Duckworth" userId="S::y.duckworth@bwa.kevibham.org::1e1ae74e-d5c2-4e23-a6d4-cbea92aaf7eb" providerId="AD" clId="Web-{CB61EB24-0BB0-1666-F262-FB6943FACEEE}" dt="2024-05-02T19:48:11.274" v="104"/>
          <ac:spMkLst>
            <pc:docMk/>
            <pc:sldMk cId="2694295668" sldId="261"/>
            <ac:spMk id="8" creationId="{F13C74B1-5B17-4795-BED0-7140497B445A}"/>
          </ac:spMkLst>
        </pc:spChg>
        <pc:spChg chg="add del">
          <ac:chgData name="Miss Y Duckworth" userId="S::y.duckworth@bwa.kevibham.org::1e1ae74e-d5c2-4e23-a6d4-cbea92aaf7eb" providerId="AD" clId="Web-{CB61EB24-0BB0-1666-F262-FB6943FACEEE}" dt="2024-05-02T19:48:11.274" v="104"/>
          <ac:spMkLst>
            <pc:docMk/>
            <pc:sldMk cId="2694295668" sldId="261"/>
            <ac:spMk id="10" creationId="{D4974D33-8DC5-464E-8C6D-BE58F0669C17}"/>
          </ac:spMkLst>
        </pc:spChg>
        <pc:spChg chg="add del">
          <ac:chgData name="Miss Y Duckworth" userId="S::y.duckworth@bwa.kevibham.org::1e1ae74e-d5c2-4e23-a6d4-cbea92aaf7eb" providerId="AD" clId="Web-{CB61EB24-0BB0-1666-F262-FB6943FACEEE}" dt="2024-05-02T19:48:16.196" v="108"/>
          <ac:spMkLst>
            <pc:docMk/>
            <pc:sldMk cId="2694295668" sldId="261"/>
            <ac:spMk id="12" creationId="{8D6EA299-0840-6DEA-E670-C49AEBC87E89}"/>
          </ac:spMkLst>
        </pc:spChg>
        <pc:spChg chg="add del">
          <ac:chgData name="Miss Y Duckworth" userId="S::y.duckworth@bwa.kevibham.org::1e1ae74e-d5c2-4e23-a6d4-cbea92aaf7eb" providerId="AD" clId="Web-{CB61EB24-0BB0-1666-F262-FB6943FACEEE}" dt="2024-05-02T19:48:13.789" v="106"/>
          <ac:spMkLst>
            <pc:docMk/>
            <pc:sldMk cId="2694295668" sldId="261"/>
            <ac:spMk id="16" creationId="{1607EC0B-6F18-4CC6-A161-42CC6FAB22E9}"/>
          </ac:spMkLst>
        </pc:spChg>
        <pc:spChg chg="add del">
          <ac:chgData name="Miss Y Duckworth" userId="S::y.duckworth@bwa.kevibham.org::1e1ae74e-d5c2-4e23-a6d4-cbea92aaf7eb" providerId="AD" clId="Web-{CB61EB24-0BB0-1666-F262-FB6943FACEEE}" dt="2024-05-02T19:48:16.196" v="108"/>
          <ac:spMkLst>
            <pc:docMk/>
            <pc:sldMk cId="2694295668" sldId="261"/>
            <ac:spMk id="21" creationId="{AE3A741D-C19B-960A-5803-1C5887147820}"/>
          </ac:spMkLst>
        </pc:spChg>
        <pc:spChg chg="add del">
          <ac:chgData name="Miss Y Duckworth" userId="S::y.duckworth@bwa.kevibham.org::1e1ae74e-d5c2-4e23-a6d4-cbea92aaf7eb" providerId="AD" clId="Web-{CB61EB24-0BB0-1666-F262-FB6943FACEEE}" dt="2024-05-02T19:48:16.196" v="108"/>
          <ac:spMkLst>
            <pc:docMk/>
            <pc:sldMk cId="2694295668" sldId="261"/>
            <ac:spMk id="22" creationId="{DC39DE25-0E4E-0AA7-0932-1D78C2372786}"/>
          </ac:spMkLst>
        </pc:spChg>
        <pc:grpChg chg="add del">
          <ac:chgData name="Miss Y Duckworth" userId="S::y.duckworth@bwa.kevibham.org::1e1ae74e-d5c2-4e23-a6d4-cbea92aaf7eb" providerId="AD" clId="Web-{CB61EB24-0BB0-1666-F262-FB6943FACEEE}" dt="2024-05-02T19:48:13.789" v="106"/>
          <ac:grpSpMkLst>
            <pc:docMk/>
            <pc:sldMk cId="2694295668" sldId="261"/>
            <ac:grpSpMk id="18" creationId="{2F263D67-9B31-4F2B-B228-27FD3112D7EC}"/>
          </ac:grpSpMkLst>
        </pc:grpChg>
        <pc:grpChg chg="add">
          <ac:chgData name="Miss Y Duckworth" userId="S::y.duckworth@bwa.kevibham.org::1e1ae74e-d5c2-4e23-a6d4-cbea92aaf7eb" providerId="AD" clId="Web-{CB61EB24-0BB0-1666-F262-FB6943FACEEE}" dt="2024-05-02T19:48:16.211" v="109"/>
          <ac:grpSpMkLst>
            <pc:docMk/>
            <pc:sldMk cId="2694295668" sldId="261"/>
            <ac:grpSpMk id="25" creationId="{5EFBDE31-BB3E-6CFC-23CD-B5976DA38438}"/>
          </ac:grpSpMkLst>
        </pc:grpChg>
        <pc:picChg chg="add del">
          <ac:chgData name="Miss Y Duckworth" userId="S::y.duckworth@bwa.kevibham.org::1e1ae74e-d5c2-4e23-a6d4-cbea92aaf7eb" providerId="AD" clId="Web-{CB61EB24-0BB0-1666-F262-FB6943FACEEE}" dt="2024-05-02T19:48:11.274" v="104"/>
          <ac:picMkLst>
            <pc:docMk/>
            <pc:sldMk cId="2694295668" sldId="261"/>
            <ac:picMk id="4" creationId="{084E4A95-F0B4-51F7-8B14-E22B51F237CB}"/>
          </ac:picMkLst>
        </pc:picChg>
        <pc:picChg chg="add mod">
          <ac:chgData name="Miss Y Duckworth" userId="S::y.duckworth@bwa.kevibham.org::1e1ae74e-d5c2-4e23-a6d4-cbea92aaf7eb" providerId="AD" clId="Web-{CB61EB24-0BB0-1666-F262-FB6943FACEEE}" dt="2024-05-02T19:50:48.840" v="137" actId="1076"/>
          <ac:picMkLst>
            <pc:docMk/>
            <pc:sldMk cId="2694295668" sldId="261"/>
            <ac:picMk id="6" creationId="{7B544044-EA5E-FB65-C1A7-76E5F3640FE7}"/>
          </ac:picMkLst>
        </pc:picChg>
        <pc:picChg chg="add del">
          <ac:chgData name="Miss Y Duckworth" userId="S::y.duckworth@bwa.kevibham.org::1e1ae74e-d5c2-4e23-a6d4-cbea92aaf7eb" providerId="AD" clId="Web-{CB61EB24-0BB0-1666-F262-FB6943FACEEE}" dt="2024-05-02T19:48:13.789" v="106"/>
          <ac:picMkLst>
            <pc:docMk/>
            <pc:sldMk cId="2694295668" sldId="261"/>
            <ac:picMk id="17" creationId="{95345F60-D270-1D53-0F30-07898C6B9752}"/>
          </ac:picMkLst>
        </pc:picChg>
        <pc:picChg chg="add del">
          <ac:chgData name="Miss Y Duckworth" userId="S::y.duckworth@bwa.kevibham.org::1e1ae74e-d5c2-4e23-a6d4-cbea92aaf7eb" providerId="AD" clId="Web-{CB61EB24-0BB0-1666-F262-FB6943FACEEE}" dt="2024-05-02T19:48:16.196" v="108"/>
          <ac:picMkLst>
            <pc:docMk/>
            <pc:sldMk cId="2694295668" sldId="261"/>
            <ac:picMk id="20" creationId="{4AE17B2A-E703-3D49-4059-DB308F68F6AD}"/>
          </ac:picMkLst>
        </pc:picChg>
        <pc:picChg chg="add">
          <ac:chgData name="Miss Y Duckworth" userId="S::y.duckworth@bwa.kevibham.org::1e1ae74e-d5c2-4e23-a6d4-cbea92aaf7eb" providerId="AD" clId="Web-{CB61EB24-0BB0-1666-F262-FB6943FACEEE}" dt="2024-05-02T19:48:16.211" v="109"/>
          <ac:picMkLst>
            <pc:docMk/>
            <pc:sldMk cId="2694295668" sldId="261"/>
            <ac:picMk id="24" creationId="{E16F949F-B853-F346-4309-B7E3D7AE3A39}"/>
          </ac:picMkLst>
        </pc:picChg>
      </pc:sldChg>
      <pc:sldChg chg="addSp delSp modSp new mod setBg">
        <pc:chgData name="Miss Y Duckworth" userId="S::y.duckworth@bwa.kevibham.org::1e1ae74e-d5c2-4e23-a6d4-cbea92aaf7eb" providerId="AD" clId="Web-{CB61EB24-0BB0-1666-F262-FB6943FACEEE}" dt="2024-05-02T19:52:37.701" v="153" actId="20577"/>
        <pc:sldMkLst>
          <pc:docMk/>
          <pc:sldMk cId="2723084352" sldId="262"/>
        </pc:sldMkLst>
        <pc:spChg chg="add mod">
          <ac:chgData name="Miss Y Duckworth" userId="S::y.duckworth@bwa.kevibham.org::1e1ae74e-d5c2-4e23-a6d4-cbea92aaf7eb" providerId="AD" clId="Web-{CB61EB24-0BB0-1666-F262-FB6943FACEEE}" dt="2024-05-02T19:52:37.701" v="153" actId="20577"/>
          <ac:spMkLst>
            <pc:docMk/>
            <pc:sldMk cId="2723084352" sldId="262"/>
            <ac:spMk id="2" creationId="{31B7FCA5-72ED-E5A5-9964-59F040E00D45}"/>
          </ac:spMkLst>
        </pc:spChg>
        <pc:spChg chg="add mod">
          <ac:chgData name="Miss Y Duckworth" userId="S::y.duckworth@bwa.kevibham.org::1e1ae74e-d5c2-4e23-a6d4-cbea92aaf7eb" providerId="AD" clId="Web-{CB61EB24-0BB0-1666-F262-FB6943FACEEE}" dt="2024-05-02T19:49:51.651" v="130"/>
          <ac:spMkLst>
            <pc:docMk/>
            <pc:sldMk cId="2723084352" sldId="262"/>
            <ac:spMk id="3" creationId="{F7FDAABD-8C9B-F527-C254-AFDF3B92D213}"/>
          </ac:spMkLst>
        </pc:spChg>
        <pc:spChg chg="add del">
          <ac:chgData name="Miss Y Duckworth" userId="S::y.duckworth@bwa.kevibham.org::1e1ae74e-d5c2-4e23-a6d4-cbea92aaf7eb" providerId="AD" clId="Web-{CB61EB24-0BB0-1666-F262-FB6943FACEEE}" dt="2024-05-02T19:49:38.651" v="125"/>
          <ac:spMkLst>
            <pc:docMk/>
            <pc:sldMk cId="2723084352" sldId="262"/>
            <ac:spMk id="9" creationId="{E51BA4DF-2BD4-4EC2-B1DB-B27C8AC71864}"/>
          </ac:spMkLst>
        </pc:spChg>
        <pc:spChg chg="add del">
          <ac:chgData name="Miss Y Duckworth" userId="S::y.duckworth@bwa.kevibham.org::1e1ae74e-d5c2-4e23-a6d4-cbea92aaf7eb" providerId="AD" clId="Web-{CB61EB24-0BB0-1666-F262-FB6943FACEEE}" dt="2024-05-02T19:49:48.885" v="127"/>
          <ac:spMkLst>
            <pc:docMk/>
            <pc:sldMk cId="2723084352" sldId="262"/>
            <ac:spMk id="11" creationId="{59B296B9-C5A5-4E4F-9B60-C907B5F1466C}"/>
          </ac:spMkLst>
        </pc:spChg>
        <pc:spChg chg="add del">
          <ac:chgData name="Miss Y Duckworth" userId="S::y.duckworth@bwa.kevibham.org::1e1ae74e-d5c2-4e23-a6d4-cbea92aaf7eb" providerId="AD" clId="Web-{CB61EB24-0BB0-1666-F262-FB6943FACEEE}" dt="2024-05-02T19:49:48.885" v="127"/>
          <ac:spMkLst>
            <pc:docMk/>
            <pc:sldMk cId="2723084352" sldId="262"/>
            <ac:spMk id="12" creationId="{9F7D5CDA-D291-4307-BF55-1381FED29634}"/>
          </ac:spMkLst>
        </pc:spChg>
        <pc:spChg chg="add del">
          <ac:chgData name="Miss Y Duckworth" userId="S::y.duckworth@bwa.kevibham.org::1e1ae74e-d5c2-4e23-a6d4-cbea92aaf7eb" providerId="AD" clId="Web-{CB61EB24-0BB0-1666-F262-FB6943FACEEE}" dt="2024-05-02T19:49:48.885" v="127"/>
          <ac:spMkLst>
            <pc:docMk/>
            <pc:sldMk cId="2723084352" sldId="262"/>
            <ac:spMk id="13" creationId="{D0300FD3-5AF1-6305-15FA-9078072672E2}"/>
          </ac:spMkLst>
        </pc:spChg>
        <pc:spChg chg="add del">
          <ac:chgData name="Miss Y Duckworth" userId="S::y.duckworth@bwa.kevibham.org::1e1ae74e-d5c2-4e23-a6d4-cbea92aaf7eb" providerId="AD" clId="Web-{CB61EB24-0BB0-1666-F262-FB6943FACEEE}" dt="2024-05-02T19:49:51.635" v="129"/>
          <ac:spMkLst>
            <pc:docMk/>
            <pc:sldMk cId="2723084352" sldId="262"/>
            <ac:spMk id="16" creationId="{F13C74B1-5B17-4795-BED0-7140497B445A}"/>
          </ac:spMkLst>
        </pc:spChg>
        <pc:spChg chg="add del">
          <ac:chgData name="Miss Y Duckworth" userId="S::y.duckworth@bwa.kevibham.org::1e1ae74e-d5c2-4e23-a6d4-cbea92aaf7eb" providerId="AD" clId="Web-{CB61EB24-0BB0-1666-F262-FB6943FACEEE}" dt="2024-05-02T19:49:51.635" v="129"/>
          <ac:spMkLst>
            <pc:docMk/>
            <pc:sldMk cId="2723084352" sldId="262"/>
            <ac:spMk id="17" creationId="{D4974D33-8DC5-464E-8C6D-BE58F0669C17}"/>
          </ac:spMkLst>
        </pc:spChg>
        <pc:spChg chg="add">
          <ac:chgData name="Miss Y Duckworth" userId="S::y.duckworth@bwa.kevibham.org::1e1ae74e-d5c2-4e23-a6d4-cbea92aaf7eb" providerId="AD" clId="Web-{CB61EB24-0BB0-1666-F262-FB6943FACEEE}" dt="2024-05-02T19:49:51.651" v="130"/>
          <ac:spMkLst>
            <pc:docMk/>
            <pc:sldMk cId="2723084352" sldId="262"/>
            <ac:spMk id="20" creationId="{E51BA4DF-2BD4-4EC2-B1DB-B27C8AC71864}"/>
          </ac:spMkLst>
        </pc:spChg>
        <pc:picChg chg="add del">
          <ac:chgData name="Miss Y Duckworth" userId="S::y.duckworth@bwa.kevibham.org::1e1ae74e-d5c2-4e23-a6d4-cbea92aaf7eb" providerId="AD" clId="Web-{CB61EB24-0BB0-1666-F262-FB6943FACEEE}" dt="2024-05-02T19:49:38.651" v="125"/>
          <ac:picMkLst>
            <pc:docMk/>
            <pc:sldMk cId="2723084352" sldId="262"/>
            <ac:picMk id="5" creationId="{CA3DBA74-3C88-FD72-AA74-CA766FC5CA65}"/>
          </ac:picMkLst>
        </pc:picChg>
        <pc:picChg chg="add mod">
          <ac:chgData name="Miss Y Duckworth" userId="S::y.duckworth@bwa.kevibham.org::1e1ae74e-d5c2-4e23-a6d4-cbea92aaf7eb" providerId="AD" clId="Web-{CB61EB24-0BB0-1666-F262-FB6943FACEEE}" dt="2024-05-02T19:51:11.184" v="140" actId="1076"/>
          <ac:picMkLst>
            <pc:docMk/>
            <pc:sldMk cId="2723084352" sldId="262"/>
            <ac:picMk id="6" creationId="{D212DE2E-A0A2-1F46-B77B-20BD1BE3D408}"/>
          </ac:picMkLst>
        </pc:picChg>
        <pc:picChg chg="add del">
          <ac:chgData name="Miss Y Duckworth" userId="S::y.duckworth@bwa.kevibham.org::1e1ae74e-d5c2-4e23-a6d4-cbea92aaf7eb" providerId="AD" clId="Web-{CB61EB24-0BB0-1666-F262-FB6943FACEEE}" dt="2024-05-02T19:49:48.885" v="127"/>
          <ac:picMkLst>
            <pc:docMk/>
            <pc:sldMk cId="2723084352" sldId="262"/>
            <ac:picMk id="14" creationId="{FEEB6CBE-0CC3-F7ED-D64D-518A3CFA1714}"/>
          </ac:picMkLst>
        </pc:picChg>
        <pc:picChg chg="add del">
          <ac:chgData name="Miss Y Duckworth" userId="S::y.duckworth@bwa.kevibham.org::1e1ae74e-d5c2-4e23-a6d4-cbea92aaf7eb" providerId="AD" clId="Web-{CB61EB24-0BB0-1666-F262-FB6943FACEEE}" dt="2024-05-02T19:49:51.635" v="129"/>
          <ac:picMkLst>
            <pc:docMk/>
            <pc:sldMk cId="2723084352" sldId="262"/>
            <ac:picMk id="18" creationId="{5B3422C8-3616-EFAB-8D93-A69B761F2015}"/>
          </ac:picMkLst>
        </pc:picChg>
        <pc:picChg chg="add">
          <ac:chgData name="Miss Y Duckworth" userId="S::y.duckworth@bwa.kevibham.org::1e1ae74e-d5c2-4e23-a6d4-cbea92aaf7eb" providerId="AD" clId="Web-{CB61EB24-0BB0-1666-F262-FB6943FACEEE}" dt="2024-05-02T19:49:51.651" v="130"/>
          <ac:picMkLst>
            <pc:docMk/>
            <pc:sldMk cId="2723084352" sldId="262"/>
            <ac:picMk id="21" creationId="{CA3DBA74-3C88-FD72-AA74-CA766FC5CA65}"/>
          </ac:picMkLst>
        </pc:picChg>
      </pc:sldChg>
      <pc:sldChg chg="addSp delSp modSp new mod setBg">
        <pc:chgData name="Miss Y Duckworth" userId="S::y.duckworth@bwa.kevibham.org::1e1ae74e-d5c2-4e23-a6d4-cbea92aaf7eb" providerId="AD" clId="Web-{CB61EB24-0BB0-1666-F262-FB6943FACEEE}" dt="2024-05-02T19:58:02.209" v="392" actId="1076"/>
        <pc:sldMkLst>
          <pc:docMk/>
          <pc:sldMk cId="3619290652" sldId="263"/>
        </pc:sldMkLst>
        <pc:spChg chg="add mod">
          <ac:chgData name="Miss Y Duckworth" userId="S::y.duckworth@bwa.kevibham.org::1e1ae74e-d5c2-4e23-a6d4-cbea92aaf7eb" providerId="AD" clId="Web-{CB61EB24-0BB0-1666-F262-FB6943FACEEE}" dt="2024-05-02T19:57:39.006" v="383"/>
          <ac:spMkLst>
            <pc:docMk/>
            <pc:sldMk cId="3619290652" sldId="263"/>
            <ac:spMk id="2" creationId="{2F89B603-1EBE-B1F0-066B-06722491B34A}"/>
          </ac:spMkLst>
        </pc:spChg>
        <pc:spChg chg="add mod ord">
          <ac:chgData name="Miss Y Duckworth" userId="S::y.duckworth@bwa.kevibham.org::1e1ae74e-d5c2-4e23-a6d4-cbea92aaf7eb" providerId="AD" clId="Web-{CB61EB24-0BB0-1666-F262-FB6943FACEEE}" dt="2024-05-02T19:57:53.397" v="390" actId="20577"/>
          <ac:spMkLst>
            <pc:docMk/>
            <pc:sldMk cId="3619290652" sldId="263"/>
            <ac:spMk id="3" creationId="{D398D94F-8A20-C17B-BAFC-7582400682E1}"/>
          </ac:spMkLst>
        </pc:spChg>
        <pc:spChg chg="add del mod">
          <ac:chgData name="Miss Y Duckworth" userId="S::y.duckworth@bwa.kevibham.org::1e1ae74e-d5c2-4e23-a6d4-cbea92aaf7eb" providerId="AD" clId="Web-{CB61EB24-0BB0-1666-F262-FB6943FACEEE}" dt="2024-05-02T19:56:59.770" v="371"/>
          <ac:spMkLst>
            <pc:docMk/>
            <pc:sldMk cId="3619290652" sldId="263"/>
            <ac:spMk id="5" creationId="{70D5A653-D6DF-08DA-22C8-59535F5D6146}"/>
          </ac:spMkLst>
        </pc:spChg>
        <pc:spChg chg="add mod">
          <ac:chgData name="Miss Y Duckworth" userId="S::y.duckworth@bwa.kevibham.org::1e1ae74e-d5c2-4e23-a6d4-cbea92aaf7eb" providerId="AD" clId="Web-{CB61EB24-0BB0-1666-F262-FB6943FACEEE}" dt="2024-05-02T19:57:39.006" v="383"/>
          <ac:spMkLst>
            <pc:docMk/>
            <pc:sldMk cId="3619290652" sldId="263"/>
            <ac:spMk id="8" creationId="{1D2CA315-4E18-9DAB-3269-D7DE01EF78B7}"/>
          </ac:spMkLst>
        </pc:spChg>
        <pc:spChg chg="add del">
          <ac:chgData name="Miss Y Duckworth" userId="S::y.duckworth@bwa.kevibham.org::1e1ae74e-d5c2-4e23-a6d4-cbea92aaf7eb" providerId="AD" clId="Web-{CB61EB24-0BB0-1666-F262-FB6943FACEEE}" dt="2024-05-02T19:57:34.255" v="378"/>
          <ac:spMkLst>
            <pc:docMk/>
            <pc:sldMk cId="3619290652" sldId="263"/>
            <ac:spMk id="13" creationId="{E51BA4DF-2BD4-4EC2-B1DB-B27C8AC71864}"/>
          </ac:spMkLst>
        </pc:spChg>
        <pc:spChg chg="add del">
          <ac:chgData name="Miss Y Duckworth" userId="S::y.duckworth@bwa.kevibham.org::1e1ae74e-d5c2-4e23-a6d4-cbea92aaf7eb" providerId="AD" clId="Web-{CB61EB24-0BB0-1666-F262-FB6943FACEEE}" dt="2024-05-02T19:57:36.615" v="380"/>
          <ac:spMkLst>
            <pc:docMk/>
            <pc:sldMk cId="3619290652" sldId="263"/>
            <ac:spMk id="15" creationId="{535742DD-1B16-4E9D-B715-0D74B4574A68}"/>
          </ac:spMkLst>
        </pc:spChg>
        <pc:spChg chg="add del">
          <ac:chgData name="Miss Y Duckworth" userId="S::y.duckworth@bwa.kevibham.org::1e1ae74e-d5c2-4e23-a6d4-cbea92aaf7eb" providerId="AD" clId="Web-{CB61EB24-0BB0-1666-F262-FB6943FACEEE}" dt="2024-05-02T19:57:36.615" v="380"/>
          <ac:spMkLst>
            <pc:docMk/>
            <pc:sldMk cId="3619290652" sldId="263"/>
            <ac:spMk id="16" creationId="{A8908DB7-C3A6-4FCB-9820-CEE02B398C4A}"/>
          </ac:spMkLst>
        </pc:spChg>
        <pc:spChg chg="add del">
          <ac:chgData name="Miss Y Duckworth" userId="S::y.duckworth@bwa.kevibham.org::1e1ae74e-d5c2-4e23-a6d4-cbea92aaf7eb" providerId="AD" clId="Web-{CB61EB24-0BB0-1666-F262-FB6943FACEEE}" dt="2024-05-02T19:57:38.990" v="382"/>
          <ac:spMkLst>
            <pc:docMk/>
            <pc:sldMk cId="3619290652" sldId="263"/>
            <ac:spMk id="18" creationId="{B1595A09-E336-4D1B-9B3A-06A2287A54E2}"/>
          </ac:spMkLst>
        </pc:spChg>
        <pc:spChg chg="add del">
          <ac:chgData name="Miss Y Duckworth" userId="S::y.duckworth@bwa.kevibham.org::1e1ae74e-d5c2-4e23-a6d4-cbea92aaf7eb" providerId="AD" clId="Web-{CB61EB24-0BB0-1666-F262-FB6943FACEEE}" dt="2024-05-02T19:57:38.990" v="382"/>
          <ac:spMkLst>
            <pc:docMk/>
            <pc:sldMk cId="3619290652" sldId="263"/>
            <ac:spMk id="19" creationId="{3540989C-C7B8-473B-BF87-6F2DA6A90006}"/>
          </ac:spMkLst>
        </pc:spChg>
        <pc:spChg chg="add">
          <ac:chgData name="Miss Y Duckworth" userId="S::y.duckworth@bwa.kevibham.org::1e1ae74e-d5c2-4e23-a6d4-cbea92aaf7eb" providerId="AD" clId="Web-{CB61EB24-0BB0-1666-F262-FB6943FACEEE}" dt="2024-05-02T19:57:39.006" v="383"/>
          <ac:spMkLst>
            <pc:docMk/>
            <pc:sldMk cId="3619290652" sldId="263"/>
            <ac:spMk id="21" creationId="{04812C46-200A-4DEB-A05E-3ED6C68C2387}"/>
          </ac:spMkLst>
        </pc:spChg>
        <pc:spChg chg="add">
          <ac:chgData name="Miss Y Duckworth" userId="S::y.duckworth@bwa.kevibham.org::1e1ae74e-d5c2-4e23-a6d4-cbea92aaf7eb" providerId="AD" clId="Web-{CB61EB24-0BB0-1666-F262-FB6943FACEEE}" dt="2024-05-02T19:57:39.006" v="383"/>
          <ac:spMkLst>
            <pc:docMk/>
            <pc:sldMk cId="3619290652" sldId="263"/>
            <ac:spMk id="22" creationId="{D1EA859B-E555-4109-94F3-6700E046E008}"/>
          </ac:spMkLst>
        </pc:spChg>
        <pc:picChg chg="add del mod">
          <ac:chgData name="Miss Y Duckworth" userId="S::y.duckworth@bwa.kevibham.org::1e1ae74e-d5c2-4e23-a6d4-cbea92aaf7eb" providerId="AD" clId="Web-{CB61EB24-0BB0-1666-F262-FB6943FACEEE}" dt="2024-05-02T19:56:59.770" v="372"/>
          <ac:picMkLst>
            <pc:docMk/>
            <pc:sldMk cId="3619290652" sldId="263"/>
            <ac:picMk id="4" creationId="{DE319B9B-8028-C0D8-6752-1519B5FF8331}"/>
          </ac:picMkLst>
        </pc:picChg>
        <pc:picChg chg="add mod ord">
          <ac:chgData name="Miss Y Duckworth" userId="S::y.duckworth@bwa.kevibham.org::1e1ae74e-d5c2-4e23-a6d4-cbea92aaf7eb" providerId="AD" clId="Web-{CB61EB24-0BB0-1666-F262-FB6943FACEEE}" dt="2024-05-02T19:57:39.006" v="383"/>
          <ac:picMkLst>
            <pc:docMk/>
            <pc:sldMk cId="3619290652" sldId="263"/>
            <ac:picMk id="7" creationId="{D274D7EF-E9FE-1C51-D851-84F86430EEAA}"/>
          </ac:picMkLst>
        </pc:picChg>
        <pc:picChg chg="add mod">
          <ac:chgData name="Miss Y Duckworth" userId="S::y.duckworth@bwa.kevibham.org::1e1ae74e-d5c2-4e23-a6d4-cbea92aaf7eb" providerId="AD" clId="Web-{CB61EB24-0BB0-1666-F262-FB6943FACEEE}" dt="2024-05-02T19:58:02.209" v="392" actId="1076"/>
          <ac:picMkLst>
            <pc:docMk/>
            <pc:sldMk cId="3619290652" sldId="263"/>
            <ac:picMk id="11" creationId="{8619F85D-1433-AA37-65D0-D8F989D67E06}"/>
          </ac:picMkLst>
        </pc:picChg>
      </pc:sldChg>
    </pc:docChg>
  </pc:docChgLst>
  <pc:docChgLst>
    <pc:chgData name="Miss Y Duckworth" userId="1e1ae74e-d5c2-4e23-a6d4-cbea92aaf7eb" providerId="ADAL" clId="{A8C60E88-A30D-49CC-9B27-85ABB88793FD}"/>
    <pc:docChg chg="undo custSel addSld modSld sldOrd">
      <pc:chgData name="Miss Y Duckworth" userId="1e1ae74e-d5c2-4e23-a6d4-cbea92aaf7eb" providerId="ADAL" clId="{A8C60E88-A30D-49CC-9B27-85ABB88793FD}" dt="2024-05-02T20:42:22.954" v="1446" actId="1076"/>
      <pc:docMkLst>
        <pc:docMk/>
      </pc:docMkLst>
      <pc:sldChg chg="addSp delSp modSp mod">
        <pc:chgData name="Miss Y Duckworth" userId="1e1ae74e-d5c2-4e23-a6d4-cbea92aaf7eb" providerId="ADAL" clId="{A8C60E88-A30D-49CC-9B27-85ABB88793FD}" dt="2024-05-02T20:42:22.954" v="1446" actId="1076"/>
        <pc:sldMkLst>
          <pc:docMk/>
          <pc:sldMk cId="3366371062" sldId="258"/>
        </pc:sldMkLst>
        <pc:spChg chg="mod">
          <ac:chgData name="Miss Y Duckworth" userId="1e1ae74e-d5c2-4e23-a6d4-cbea92aaf7eb" providerId="ADAL" clId="{A8C60E88-A30D-49CC-9B27-85ABB88793FD}" dt="2024-05-02T20:42:16.653" v="1445" actId="1076"/>
          <ac:spMkLst>
            <pc:docMk/>
            <pc:sldMk cId="3366371062" sldId="258"/>
            <ac:spMk id="4" creationId="{08F9BE2D-52D6-DDB8-9F79-DDCA417E8408}"/>
          </ac:spMkLst>
        </pc:spChg>
        <pc:spChg chg="add del mod ord">
          <ac:chgData name="Miss Y Duckworth" userId="1e1ae74e-d5c2-4e23-a6d4-cbea92aaf7eb" providerId="ADAL" clId="{A8C60E88-A30D-49CC-9B27-85ABB88793FD}" dt="2024-05-02T20:40:49.442" v="1437" actId="26606"/>
          <ac:spMkLst>
            <pc:docMk/>
            <pc:sldMk cId="3366371062" sldId="258"/>
            <ac:spMk id="5" creationId="{039F9599-528F-A8DF-9CF0-57CBED914557}"/>
          </ac:spMkLst>
        </pc:spChg>
        <pc:spChg chg="add del">
          <ac:chgData name="Miss Y Duckworth" userId="1e1ae74e-d5c2-4e23-a6d4-cbea92aaf7eb" providerId="ADAL" clId="{A8C60E88-A30D-49CC-9B27-85ABB88793FD}" dt="2024-05-02T20:40:49.442" v="1437" actId="26606"/>
          <ac:spMkLst>
            <pc:docMk/>
            <pc:sldMk cId="3366371062" sldId="258"/>
            <ac:spMk id="29" creationId="{45D37F4E-DDB4-456B-97E0-9937730A039F}"/>
          </ac:spMkLst>
        </pc:spChg>
        <pc:spChg chg="add del">
          <ac:chgData name="Miss Y Duckworth" userId="1e1ae74e-d5c2-4e23-a6d4-cbea92aaf7eb" providerId="ADAL" clId="{A8C60E88-A30D-49CC-9B27-85ABB88793FD}" dt="2024-05-02T20:40:49.442" v="1437" actId="26606"/>
          <ac:spMkLst>
            <pc:docMk/>
            <pc:sldMk cId="3366371062" sldId="258"/>
            <ac:spMk id="31" creationId="{B2DD41CD-8F47-4F56-AD12-4E2FF7696987}"/>
          </ac:spMkLst>
        </pc:spChg>
        <pc:spChg chg="add del">
          <ac:chgData name="Miss Y Duckworth" userId="1e1ae74e-d5c2-4e23-a6d4-cbea92aaf7eb" providerId="ADAL" clId="{A8C60E88-A30D-49CC-9B27-85ABB88793FD}" dt="2024-05-02T20:40:39.579" v="1430" actId="26606"/>
          <ac:spMkLst>
            <pc:docMk/>
            <pc:sldMk cId="3366371062" sldId="258"/>
            <ac:spMk id="4107" creationId="{45D37F4E-DDB4-456B-97E0-9937730A039F}"/>
          </ac:spMkLst>
        </pc:spChg>
        <pc:spChg chg="add del">
          <ac:chgData name="Miss Y Duckworth" userId="1e1ae74e-d5c2-4e23-a6d4-cbea92aaf7eb" providerId="ADAL" clId="{A8C60E88-A30D-49CC-9B27-85ABB88793FD}" dt="2024-05-02T20:40:39.579" v="1430" actId="26606"/>
          <ac:spMkLst>
            <pc:docMk/>
            <pc:sldMk cId="3366371062" sldId="258"/>
            <ac:spMk id="4108" creationId="{B2DD41CD-8F47-4F56-AD12-4E2FF7696987}"/>
          </ac:spMkLst>
        </pc:spChg>
        <pc:spChg chg="add del">
          <ac:chgData name="Miss Y Duckworth" userId="1e1ae74e-d5c2-4e23-a6d4-cbea92aaf7eb" providerId="ADAL" clId="{A8C60E88-A30D-49CC-9B27-85ABB88793FD}" dt="2024-05-02T20:40:42.451" v="1432" actId="26606"/>
          <ac:spMkLst>
            <pc:docMk/>
            <pc:sldMk cId="3366371062" sldId="258"/>
            <ac:spMk id="4110" creationId="{45D37F4E-DDB4-456B-97E0-9937730A039F}"/>
          </ac:spMkLst>
        </pc:spChg>
        <pc:spChg chg="add del">
          <ac:chgData name="Miss Y Duckworth" userId="1e1ae74e-d5c2-4e23-a6d4-cbea92aaf7eb" providerId="ADAL" clId="{A8C60E88-A30D-49CC-9B27-85ABB88793FD}" dt="2024-05-02T20:40:42.451" v="1432" actId="26606"/>
          <ac:spMkLst>
            <pc:docMk/>
            <pc:sldMk cId="3366371062" sldId="258"/>
            <ac:spMk id="4111" creationId="{B2DD41CD-8F47-4F56-AD12-4E2FF7696987}"/>
          </ac:spMkLst>
        </pc:spChg>
        <pc:spChg chg="add del">
          <ac:chgData name="Miss Y Duckworth" userId="1e1ae74e-d5c2-4e23-a6d4-cbea92aaf7eb" providerId="ADAL" clId="{A8C60E88-A30D-49CC-9B27-85ABB88793FD}" dt="2024-05-02T20:40:43.510" v="1434" actId="26606"/>
          <ac:spMkLst>
            <pc:docMk/>
            <pc:sldMk cId="3366371062" sldId="258"/>
            <ac:spMk id="4114" creationId="{45D37F4E-DDB4-456B-97E0-9937730A039F}"/>
          </ac:spMkLst>
        </pc:spChg>
        <pc:spChg chg="add del">
          <ac:chgData name="Miss Y Duckworth" userId="1e1ae74e-d5c2-4e23-a6d4-cbea92aaf7eb" providerId="ADAL" clId="{A8C60E88-A30D-49CC-9B27-85ABB88793FD}" dt="2024-05-02T20:40:43.510" v="1434" actId="26606"/>
          <ac:spMkLst>
            <pc:docMk/>
            <pc:sldMk cId="3366371062" sldId="258"/>
            <ac:spMk id="4115" creationId="{B2DD41CD-8F47-4F56-AD12-4E2FF7696987}"/>
          </ac:spMkLst>
        </pc:spChg>
        <pc:spChg chg="add del">
          <ac:chgData name="Miss Y Duckworth" userId="1e1ae74e-d5c2-4e23-a6d4-cbea92aaf7eb" providerId="ADAL" clId="{A8C60E88-A30D-49CC-9B27-85ABB88793FD}" dt="2024-05-02T20:40:49.432" v="1436" actId="26606"/>
          <ac:spMkLst>
            <pc:docMk/>
            <pc:sldMk cId="3366371062" sldId="258"/>
            <ac:spMk id="4118" creationId="{039F9599-528F-A8DF-9CF0-57CBED914557}"/>
          </ac:spMkLst>
        </pc:spChg>
        <pc:spChg chg="add mod">
          <ac:chgData name="Miss Y Duckworth" userId="1e1ae74e-d5c2-4e23-a6d4-cbea92aaf7eb" providerId="ADAL" clId="{A8C60E88-A30D-49CC-9B27-85ABB88793FD}" dt="2024-05-02T20:42:13.608" v="1444" actId="1076"/>
          <ac:spMkLst>
            <pc:docMk/>
            <pc:sldMk cId="3366371062" sldId="258"/>
            <ac:spMk id="4121" creationId="{039F9599-528F-A8DF-9CF0-57CBED914557}"/>
          </ac:spMkLst>
        </pc:spChg>
        <pc:spChg chg="add">
          <ac:chgData name="Miss Y Duckworth" userId="1e1ae74e-d5c2-4e23-a6d4-cbea92aaf7eb" providerId="ADAL" clId="{A8C60E88-A30D-49CC-9B27-85ABB88793FD}" dt="2024-05-02T20:41:48.621" v="1440" actId="26606"/>
          <ac:spMkLst>
            <pc:docMk/>
            <pc:sldMk cId="3366371062" sldId="258"/>
            <ac:spMk id="4129" creationId="{AE3A741D-C19B-960A-5803-1C5887147820}"/>
          </ac:spMkLst>
        </pc:spChg>
        <pc:spChg chg="add">
          <ac:chgData name="Miss Y Duckworth" userId="1e1ae74e-d5c2-4e23-a6d4-cbea92aaf7eb" providerId="ADAL" clId="{A8C60E88-A30D-49CC-9B27-85ABB88793FD}" dt="2024-05-02T20:41:48.621" v="1440" actId="26606"/>
          <ac:spMkLst>
            <pc:docMk/>
            <pc:sldMk cId="3366371062" sldId="258"/>
            <ac:spMk id="4131" creationId="{9C3A50E9-9119-7BC3-083B-2D84CCC78E47}"/>
          </ac:spMkLst>
        </pc:spChg>
        <pc:spChg chg="add">
          <ac:chgData name="Miss Y Duckworth" userId="1e1ae74e-d5c2-4e23-a6d4-cbea92aaf7eb" providerId="ADAL" clId="{A8C60E88-A30D-49CC-9B27-85ABB88793FD}" dt="2024-05-02T20:41:48.621" v="1440" actId="26606"/>
          <ac:spMkLst>
            <pc:docMk/>
            <pc:sldMk cId="3366371062" sldId="258"/>
            <ac:spMk id="4133" creationId="{DC39DE25-0E4E-0AA7-0932-1D78C2372786}"/>
          </ac:spMkLst>
        </pc:spChg>
        <pc:spChg chg="add">
          <ac:chgData name="Miss Y Duckworth" userId="1e1ae74e-d5c2-4e23-a6d4-cbea92aaf7eb" providerId="ADAL" clId="{A8C60E88-A30D-49CC-9B27-85ABB88793FD}" dt="2024-05-02T20:41:48.621" v="1440" actId="26606"/>
          <ac:spMkLst>
            <pc:docMk/>
            <pc:sldMk cId="3366371062" sldId="258"/>
            <ac:spMk id="4135" creationId="{8D6EA299-0840-6DEA-E670-C49AEBC87E89}"/>
          </ac:spMkLst>
        </pc:spChg>
        <pc:grpChg chg="add del">
          <ac:chgData name="Miss Y Duckworth" userId="1e1ae74e-d5c2-4e23-a6d4-cbea92aaf7eb" providerId="ADAL" clId="{A8C60E88-A30D-49CC-9B27-85ABB88793FD}" dt="2024-05-02T20:40:37.090" v="1428" actId="26606"/>
          <ac:grpSpMkLst>
            <pc:docMk/>
            <pc:sldMk cId="3366371062" sldId="258"/>
            <ac:grpSpMk id="4103" creationId="{31C49F18-8757-4E87-5C2E-9D6D7B82BA3B}"/>
          </ac:grpSpMkLst>
        </pc:grpChg>
        <pc:grpChg chg="add del">
          <ac:chgData name="Miss Y Duckworth" userId="1e1ae74e-d5c2-4e23-a6d4-cbea92aaf7eb" providerId="ADAL" clId="{A8C60E88-A30D-49CC-9B27-85ABB88793FD}" dt="2024-05-02T20:40:49.432" v="1436" actId="26606"/>
          <ac:grpSpMkLst>
            <pc:docMk/>
            <pc:sldMk cId="3366371062" sldId="258"/>
            <ac:grpSpMk id="4119" creationId="{1FD67D68-9B83-C338-8342-3348D8F22347}"/>
          </ac:grpSpMkLst>
        </pc:grpChg>
        <pc:grpChg chg="add del">
          <ac:chgData name="Miss Y Duckworth" userId="1e1ae74e-d5c2-4e23-a6d4-cbea92aaf7eb" providerId="ADAL" clId="{A8C60E88-A30D-49CC-9B27-85ABB88793FD}" dt="2024-05-02T20:41:48.621" v="1440" actId="26606"/>
          <ac:grpSpMkLst>
            <pc:docMk/>
            <pc:sldMk cId="3366371062" sldId="258"/>
            <ac:grpSpMk id="4122" creationId="{442598CC-934A-7BCD-C691-B2FE74CEDE6E}"/>
          </ac:grpSpMkLst>
        </pc:grpChg>
        <pc:graphicFrameChg chg="add del">
          <ac:chgData name="Miss Y Duckworth" userId="1e1ae74e-d5c2-4e23-a6d4-cbea92aaf7eb" providerId="ADAL" clId="{A8C60E88-A30D-49CC-9B27-85ABB88793FD}" dt="2024-05-02T20:40:39.579" v="1430" actId="26606"/>
          <ac:graphicFrameMkLst>
            <pc:docMk/>
            <pc:sldMk cId="3366371062" sldId="258"/>
            <ac:graphicFrameMk id="4100" creationId="{21FB921E-1DF3-05F8-2ED8-4CD7FCD7C0B0}"/>
          </ac:graphicFrameMkLst>
        </pc:graphicFrameChg>
        <pc:graphicFrameChg chg="add del">
          <ac:chgData name="Miss Y Duckworth" userId="1e1ae74e-d5c2-4e23-a6d4-cbea92aaf7eb" providerId="ADAL" clId="{A8C60E88-A30D-49CC-9B27-85ABB88793FD}" dt="2024-05-02T20:40:42.451" v="1432" actId="26606"/>
          <ac:graphicFrameMkLst>
            <pc:docMk/>
            <pc:sldMk cId="3366371062" sldId="258"/>
            <ac:graphicFrameMk id="4112" creationId="{F694507B-294F-D6BA-80F2-888559268FA6}"/>
          </ac:graphicFrameMkLst>
        </pc:graphicFrameChg>
        <pc:graphicFrameChg chg="add del">
          <ac:chgData name="Miss Y Duckworth" userId="1e1ae74e-d5c2-4e23-a6d4-cbea92aaf7eb" providerId="ADAL" clId="{A8C60E88-A30D-49CC-9B27-85ABB88793FD}" dt="2024-05-02T20:40:43.510" v="1434" actId="26606"/>
          <ac:graphicFrameMkLst>
            <pc:docMk/>
            <pc:sldMk cId="3366371062" sldId="258"/>
            <ac:graphicFrameMk id="4116" creationId="{21FB921E-1DF3-05F8-2ED8-4CD7FCD7C0B0}"/>
          </ac:graphicFrameMkLst>
        </pc:graphicFrameChg>
        <pc:picChg chg="add mod">
          <ac:chgData name="Miss Y Duckworth" userId="1e1ae74e-d5c2-4e23-a6d4-cbea92aaf7eb" providerId="ADAL" clId="{A8C60E88-A30D-49CC-9B27-85ABB88793FD}" dt="2024-05-02T20:41:48.621" v="1440" actId="26606"/>
          <ac:picMkLst>
            <pc:docMk/>
            <pc:sldMk cId="3366371062" sldId="258"/>
            <ac:picMk id="2" creationId="{F38E55FD-B7AF-2ACF-5F79-C0074FDAA44E}"/>
          </ac:picMkLst>
        </pc:picChg>
        <pc:picChg chg="del">
          <ac:chgData name="Miss Y Duckworth" userId="1e1ae74e-d5c2-4e23-a6d4-cbea92aaf7eb" providerId="ADAL" clId="{A8C60E88-A30D-49CC-9B27-85ABB88793FD}" dt="2024-05-02T20:39:25.068" v="1425" actId="478"/>
          <ac:picMkLst>
            <pc:docMk/>
            <pc:sldMk cId="3366371062" sldId="258"/>
            <ac:picMk id="3" creationId="{1AC3415E-D2D1-F7AC-6FCE-04882807FF6B}"/>
          </ac:picMkLst>
        </pc:picChg>
        <pc:picChg chg="add mod">
          <ac:chgData name="Miss Y Duckworth" userId="1e1ae74e-d5c2-4e23-a6d4-cbea92aaf7eb" providerId="ADAL" clId="{A8C60E88-A30D-49CC-9B27-85ABB88793FD}" dt="2024-05-02T20:42:22.954" v="1446" actId="1076"/>
          <ac:picMkLst>
            <pc:docMk/>
            <pc:sldMk cId="3366371062" sldId="258"/>
            <ac:picMk id="6" creationId="{FF608451-1692-CEA2-6786-525C9862945A}"/>
          </ac:picMkLst>
        </pc:picChg>
        <pc:picChg chg="add del mod">
          <ac:chgData name="Miss Y Duckworth" userId="1e1ae74e-d5c2-4e23-a6d4-cbea92aaf7eb" providerId="ADAL" clId="{A8C60E88-A30D-49CC-9B27-85ABB88793FD}" dt="2024-05-02T20:41:39.784" v="1438" actId="478"/>
          <ac:picMkLst>
            <pc:docMk/>
            <pc:sldMk cId="3366371062" sldId="258"/>
            <ac:picMk id="4098" creationId="{B104878E-E757-300F-4DB5-0DD7D82CC919}"/>
          </ac:picMkLst>
        </pc:picChg>
      </pc:sldChg>
      <pc:sldChg chg="addSp delSp modSp new mod setBg">
        <pc:chgData name="Miss Y Duckworth" userId="1e1ae74e-d5c2-4e23-a6d4-cbea92aaf7eb" providerId="ADAL" clId="{A8C60E88-A30D-49CC-9B27-85ABB88793FD}" dt="2024-05-02T20:19:19.269" v="480" actId="1076"/>
        <pc:sldMkLst>
          <pc:docMk/>
          <pc:sldMk cId="2466087249" sldId="264"/>
        </pc:sldMkLst>
        <pc:spChg chg="add mod">
          <ac:chgData name="Miss Y Duckworth" userId="1e1ae74e-d5c2-4e23-a6d4-cbea92aaf7eb" providerId="ADAL" clId="{A8C60E88-A30D-49CC-9B27-85ABB88793FD}" dt="2024-05-02T20:14:58.110" v="83" actId="1076"/>
          <ac:spMkLst>
            <pc:docMk/>
            <pc:sldMk cId="2466087249" sldId="264"/>
            <ac:spMk id="3" creationId="{A78793E9-ABEE-0780-6D4D-940E39C1B1D5}"/>
          </ac:spMkLst>
        </pc:spChg>
        <pc:spChg chg="add del mod">
          <ac:chgData name="Miss Y Duckworth" userId="1e1ae74e-d5c2-4e23-a6d4-cbea92aaf7eb" providerId="ADAL" clId="{A8C60E88-A30D-49CC-9B27-85ABB88793FD}" dt="2024-05-02T20:19:03.984" v="477" actId="21"/>
          <ac:spMkLst>
            <pc:docMk/>
            <pc:sldMk cId="2466087249" sldId="264"/>
            <ac:spMk id="4" creationId="{51A88F25-F79C-3BFD-7E8B-20A0B74F35D1}"/>
          </ac:spMkLst>
        </pc:spChg>
        <pc:spChg chg="add mod">
          <ac:chgData name="Miss Y Duckworth" userId="1e1ae74e-d5c2-4e23-a6d4-cbea92aaf7eb" providerId="ADAL" clId="{A8C60E88-A30D-49CC-9B27-85ABB88793FD}" dt="2024-05-02T20:19:09.393" v="478" actId="1076"/>
          <ac:spMkLst>
            <pc:docMk/>
            <pc:sldMk cId="2466087249" sldId="264"/>
            <ac:spMk id="5" creationId="{66AF8A9C-A20E-C33D-0021-3E2A123F152F}"/>
          </ac:spMkLst>
        </pc:spChg>
        <pc:spChg chg="add del mod">
          <ac:chgData name="Miss Y Duckworth" userId="1e1ae74e-d5c2-4e23-a6d4-cbea92aaf7eb" providerId="ADAL" clId="{A8C60E88-A30D-49CC-9B27-85ABB88793FD}" dt="2024-05-02T20:13:34.423" v="75"/>
          <ac:spMkLst>
            <pc:docMk/>
            <pc:sldMk cId="2466087249" sldId="264"/>
            <ac:spMk id="6" creationId="{829E3D94-E79F-E1E8-2108-F1D1687F0AF8}"/>
          </ac:spMkLst>
        </pc:spChg>
        <pc:spChg chg="add del">
          <ac:chgData name="Miss Y Duckworth" userId="1e1ae74e-d5c2-4e23-a6d4-cbea92aaf7eb" providerId="ADAL" clId="{A8C60E88-A30D-49CC-9B27-85ABB88793FD}" dt="2024-05-02T20:14:28.987" v="77" actId="26606"/>
          <ac:spMkLst>
            <pc:docMk/>
            <pc:sldMk cId="2466087249" sldId="264"/>
            <ac:spMk id="11" creationId="{04812C46-200A-4DEB-A05E-3ED6C68C2387}"/>
          </ac:spMkLst>
        </pc:spChg>
        <pc:spChg chg="add del">
          <ac:chgData name="Miss Y Duckworth" userId="1e1ae74e-d5c2-4e23-a6d4-cbea92aaf7eb" providerId="ADAL" clId="{A8C60E88-A30D-49CC-9B27-85ABB88793FD}" dt="2024-05-02T20:14:28.987" v="77" actId="26606"/>
          <ac:spMkLst>
            <pc:docMk/>
            <pc:sldMk cId="2466087249" sldId="264"/>
            <ac:spMk id="13" creationId="{D1EA859B-E555-4109-94F3-6700E046E008}"/>
          </ac:spMkLst>
        </pc:spChg>
        <pc:spChg chg="add mod">
          <ac:chgData name="Miss Y Duckworth" userId="1e1ae74e-d5c2-4e23-a6d4-cbea92aaf7eb" providerId="ADAL" clId="{A8C60E88-A30D-49CC-9B27-85ABB88793FD}" dt="2024-05-02T20:18:53.386" v="475" actId="20577"/>
          <ac:spMkLst>
            <pc:docMk/>
            <pc:sldMk cId="2466087249" sldId="264"/>
            <ac:spMk id="14" creationId="{91C4D0D8-0D4A-111F-5148-4D70736E264F}"/>
          </ac:spMkLst>
        </pc:spChg>
        <pc:grpChg chg="add">
          <ac:chgData name="Miss Y Duckworth" userId="1e1ae74e-d5c2-4e23-a6d4-cbea92aaf7eb" providerId="ADAL" clId="{A8C60E88-A30D-49CC-9B27-85ABB88793FD}" dt="2024-05-02T20:14:34.208" v="78" actId="26606"/>
          <ac:grpSpMkLst>
            <pc:docMk/>
            <pc:sldMk cId="2466087249" sldId="264"/>
            <ac:grpSpMk id="9" creationId="{5EFBDE31-BB3E-6CFC-23CD-B5976DA38438}"/>
          </ac:grpSpMkLst>
        </pc:grpChg>
        <pc:picChg chg="add del">
          <ac:chgData name="Miss Y Duckworth" userId="1e1ae74e-d5c2-4e23-a6d4-cbea92aaf7eb" providerId="ADAL" clId="{A8C60E88-A30D-49CC-9B27-85ABB88793FD}" dt="2024-05-02T20:14:28.987" v="77" actId="26606"/>
          <ac:picMkLst>
            <pc:docMk/>
            <pc:sldMk cId="2466087249" sldId="264"/>
            <ac:picMk id="7" creationId="{38EF874C-4963-7CE5-B9D3-90F996F06FDE}"/>
          </ac:picMkLst>
        </pc:picChg>
        <pc:picChg chg="add">
          <ac:chgData name="Miss Y Duckworth" userId="1e1ae74e-d5c2-4e23-a6d4-cbea92aaf7eb" providerId="ADAL" clId="{A8C60E88-A30D-49CC-9B27-85ABB88793FD}" dt="2024-05-02T20:14:34.208" v="78" actId="26606"/>
          <ac:picMkLst>
            <pc:docMk/>
            <pc:sldMk cId="2466087249" sldId="264"/>
            <ac:picMk id="8" creationId="{F284E453-08B0-50FB-8451-15CFB7590C8E}"/>
          </ac:picMkLst>
        </pc:picChg>
        <pc:picChg chg="add mod">
          <ac:chgData name="Miss Y Duckworth" userId="1e1ae74e-d5c2-4e23-a6d4-cbea92aaf7eb" providerId="ADAL" clId="{A8C60E88-A30D-49CC-9B27-85ABB88793FD}" dt="2024-05-02T20:19:19.269" v="480" actId="1076"/>
          <ac:picMkLst>
            <pc:docMk/>
            <pc:sldMk cId="2466087249" sldId="264"/>
            <ac:picMk id="15" creationId="{5EDC9880-5D3A-F5AF-329B-229DF751ADA5}"/>
          </ac:picMkLst>
        </pc:picChg>
      </pc:sldChg>
      <pc:sldChg chg="addSp delSp modSp new mod setBg">
        <pc:chgData name="Miss Y Duckworth" userId="1e1ae74e-d5c2-4e23-a6d4-cbea92aaf7eb" providerId="ADAL" clId="{A8C60E88-A30D-49CC-9B27-85ABB88793FD}" dt="2024-05-02T20:23:47.352" v="518" actId="6549"/>
        <pc:sldMkLst>
          <pc:docMk/>
          <pc:sldMk cId="815445007" sldId="265"/>
        </pc:sldMkLst>
        <pc:spChg chg="add mod">
          <ac:chgData name="Miss Y Duckworth" userId="1e1ae74e-d5c2-4e23-a6d4-cbea92aaf7eb" providerId="ADAL" clId="{A8C60E88-A30D-49CC-9B27-85ABB88793FD}" dt="2024-05-02T20:23:06.829" v="491" actId="26606"/>
          <ac:spMkLst>
            <pc:docMk/>
            <pc:sldMk cId="815445007" sldId="265"/>
            <ac:spMk id="2" creationId="{8F853992-C5D6-5409-B0E8-86858A3D33D1}"/>
          </ac:spMkLst>
        </pc:spChg>
        <pc:spChg chg="add mod">
          <ac:chgData name="Miss Y Duckworth" userId="1e1ae74e-d5c2-4e23-a6d4-cbea92aaf7eb" providerId="ADAL" clId="{A8C60E88-A30D-49CC-9B27-85ABB88793FD}" dt="2024-05-02T20:23:47.352" v="518" actId="6549"/>
          <ac:spMkLst>
            <pc:docMk/>
            <pc:sldMk cId="815445007" sldId="265"/>
            <ac:spMk id="4" creationId="{7680DBAA-34AB-C52A-019B-CD8AA48CA64F}"/>
          </ac:spMkLst>
        </pc:spChg>
        <pc:spChg chg="add del">
          <ac:chgData name="Miss Y Duckworth" userId="1e1ae74e-d5c2-4e23-a6d4-cbea92aaf7eb" providerId="ADAL" clId="{A8C60E88-A30D-49CC-9B27-85ABB88793FD}" dt="2024-05-02T20:23:06.829" v="491" actId="26606"/>
          <ac:spMkLst>
            <pc:docMk/>
            <pc:sldMk cId="815445007" sldId="265"/>
            <ac:spMk id="1031" creationId="{DF05ACD0-FF4A-4F8F-B5C5-6A4EBD0D1B38}"/>
          </ac:spMkLst>
        </pc:spChg>
        <pc:spChg chg="add del">
          <ac:chgData name="Miss Y Duckworth" userId="1e1ae74e-d5c2-4e23-a6d4-cbea92aaf7eb" providerId="ADAL" clId="{A8C60E88-A30D-49CC-9B27-85ABB88793FD}" dt="2024-05-02T20:23:06.829" v="491" actId="26606"/>
          <ac:spMkLst>
            <pc:docMk/>
            <pc:sldMk cId="815445007" sldId="265"/>
            <ac:spMk id="1033" creationId="{4C9AFA28-B5ED-4346-9AF7-68A157F16C7E}"/>
          </ac:spMkLst>
        </pc:spChg>
        <pc:spChg chg="add">
          <ac:chgData name="Miss Y Duckworth" userId="1e1ae74e-d5c2-4e23-a6d4-cbea92aaf7eb" providerId="ADAL" clId="{A8C60E88-A30D-49CC-9B27-85ABB88793FD}" dt="2024-05-02T20:23:06.829" v="491" actId="26606"/>
          <ac:spMkLst>
            <pc:docMk/>
            <pc:sldMk cId="815445007" sldId="265"/>
            <ac:spMk id="1038" creationId="{5AA03EDC-7067-4DFF-B672-541D016AAAB8}"/>
          </ac:spMkLst>
        </pc:spChg>
        <pc:spChg chg="add">
          <ac:chgData name="Miss Y Duckworth" userId="1e1ae74e-d5c2-4e23-a6d4-cbea92aaf7eb" providerId="ADAL" clId="{A8C60E88-A30D-49CC-9B27-85ABB88793FD}" dt="2024-05-02T20:23:06.829" v="491" actId="26606"/>
          <ac:spMkLst>
            <pc:docMk/>
            <pc:sldMk cId="815445007" sldId="265"/>
            <ac:spMk id="1040" creationId="{0EBF3E39-B0BE-496A-8604-9007470FFA3A}"/>
          </ac:spMkLst>
        </pc:spChg>
        <pc:picChg chg="add mod ord">
          <ac:chgData name="Miss Y Duckworth" userId="1e1ae74e-d5c2-4e23-a6d4-cbea92aaf7eb" providerId="ADAL" clId="{A8C60E88-A30D-49CC-9B27-85ABB88793FD}" dt="2024-05-02T20:23:06.829" v="491" actId="26606"/>
          <ac:picMkLst>
            <pc:docMk/>
            <pc:sldMk cId="815445007" sldId="265"/>
            <ac:picMk id="1026" creationId="{1F998865-B713-02D4-31D0-9FCBB56A0B85}"/>
          </ac:picMkLst>
        </pc:picChg>
      </pc:sldChg>
      <pc:sldChg chg="addSp delSp modSp new mod ord setBg">
        <pc:chgData name="Miss Y Duckworth" userId="1e1ae74e-d5c2-4e23-a6d4-cbea92aaf7eb" providerId="ADAL" clId="{A8C60E88-A30D-49CC-9B27-85ABB88793FD}" dt="2024-05-02T20:38:57.546" v="1422"/>
        <pc:sldMkLst>
          <pc:docMk/>
          <pc:sldMk cId="971995580" sldId="266"/>
        </pc:sldMkLst>
        <pc:spChg chg="add mod">
          <ac:chgData name="Miss Y Duckworth" userId="1e1ae74e-d5c2-4e23-a6d4-cbea92aaf7eb" providerId="ADAL" clId="{A8C60E88-A30D-49CC-9B27-85ABB88793FD}" dt="2024-05-02T20:26:23.329" v="555" actId="26606"/>
          <ac:spMkLst>
            <pc:docMk/>
            <pc:sldMk cId="971995580" sldId="266"/>
            <ac:spMk id="2" creationId="{572E8C8F-A533-5855-B4B0-C9DCE7D8F30B}"/>
          </ac:spMkLst>
        </pc:spChg>
        <pc:spChg chg="add mod">
          <ac:chgData name="Miss Y Duckworth" userId="1e1ae74e-d5c2-4e23-a6d4-cbea92aaf7eb" providerId="ADAL" clId="{A8C60E88-A30D-49CC-9B27-85ABB88793FD}" dt="2024-05-02T20:38:49.715" v="1420" actId="20577"/>
          <ac:spMkLst>
            <pc:docMk/>
            <pc:sldMk cId="971995580" sldId="266"/>
            <ac:spMk id="4" creationId="{276DA2F6-43B7-7BF0-9C61-F82173B98D91}"/>
          </ac:spMkLst>
        </pc:spChg>
        <pc:spChg chg="add del">
          <ac:chgData name="Miss Y Duckworth" userId="1e1ae74e-d5c2-4e23-a6d4-cbea92aaf7eb" providerId="ADAL" clId="{A8C60E88-A30D-49CC-9B27-85ABB88793FD}" dt="2024-05-02T20:26:23.320" v="554" actId="26606"/>
          <ac:spMkLst>
            <pc:docMk/>
            <pc:sldMk cId="971995580" sldId="266"/>
            <ac:spMk id="2055" creationId="{CBE3092D-4105-4026-9B66-A0011E0CA5E1}"/>
          </ac:spMkLst>
        </pc:spChg>
        <pc:spChg chg="add del">
          <ac:chgData name="Miss Y Duckworth" userId="1e1ae74e-d5c2-4e23-a6d4-cbea92aaf7eb" providerId="ADAL" clId="{A8C60E88-A30D-49CC-9B27-85ABB88793FD}" dt="2024-05-02T20:26:23.320" v="554" actId="26606"/>
          <ac:spMkLst>
            <pc:docMk/>
            <pc:sldMk cId="971995580" sldId="266"/>
            <ac:spMk id="2057" creationId="{D9759409-BDF8-4BFD-9AF3-4B5C04C2A162}"/>
          </ac:spMkLst>
        </pc:spChg>
        <pc:spChg chg="add">
          <ac:chgData name="Miss Y Duckworth" userId="1e1ae74e-d5c2-4e23-a6d4-cbea92aaf7eb" providerId="ADAL" clId="{A8C60E88-A30D-49CC-9B27-85ABB88793FD}" dt="2024-05-02T20:26:23.329" v="555" actId="26606"/>
          <ac:spMkLst>
            <pc:docMk/>
            <pc:sldMk cId="971995580" sldId="266"/>
            <ac:spMk id="2059" creationId="{5AA03EDC-7067-4DFF-B672-541D016AAAB8}"/>
          </ac:spMkLst>
        </pc:spChg>
        <pc:spChg chg="add">
          <ac:chgData name="Miss Y Duckworth" userId="1e1ae74e-d5c2-4e23-a6d4-cbea92aaf7eb" providerId="ADAL" clId="{A8C60E88-A30D-49CC-9B27-85ABB88793FD}" dt="2024-05-02T20:26:23.329" v="555" actId="26606"/>
          <ac:spMkLst>
            <pc:docMk/>
            <pc:sldMk cId="971995580" sldId="266"/>
            <ac:spMk id="2060" creationId="{0EBF3E39-B0BE-496A-8604-9007470FFA3A}"/>
          </ac:spMkLst>
        </pc:spChg>
        <pc:picChg chg="add mod">
          <ac:chgData name="Miss Y Duckworth" userId="1e1ae74e-d5c2-4e23-a6d4-cbea92aaf7eb" providerId="ADAL" clId="{A8C60E88-A30D-49CC-9B27-85ABB88793FD}" dt="2024-05-02T20:37:01.141" v="1403" actId="1076"/>
          <ac:picMkLst>
            <pc:docMk/>
            <pc:sldMk cId="971995580" sldId="266"/>
            <ac:picMk id="5" creationId="{EA6F9843-968A-E885-9568-189C0EAA8570}"/>
          </ac:picMkLst>
        </pc:picChg>
        <pc:picChg chg="add mod ord">
          <ac:chgData name="Miss Y Duckworth" userId="1e1ae74e-d5c2-4e23-a6d4-cbea92aaf7eb" providerId="ADAL" clId="{A8C60E88-A30D-49CC-9B27-85ABB88793FD}" dt="2024-05-02T20:26:23.329" v="555" actId="26606"/>
          <ac:picMkLst>
            <pc:docMk/>
            <pc:sldMk cId="971995580" sldId="266"/>
            <ac:picMk id="2050" creationId="{B0E987CE-2844-E5FC-BF7F-2F02D677B0C2}"/>
          </ac:picMkLst>
        </pc:picChg>
      </pc:sldChg>
      <pc:sldChg chg="addSp delSp modSp new mod ord">
        <pc:chgData name="Miss Y Duckworth" userId="1e1ae74e-d5c2-4e23-a6d4-cbea92aaf7eb" providerId="ADAL" clId="{A8C60E88-A30D-49CC-9B27-85ABB88793FD}" dt="2024-05-02T20:39:05.947" v="1424"/>
        <pc:sldMkLst>
          <pc:docMk/>
          <pc:sldMk cId="2198490568" sldId="267"/>
        </pc:sldMkLst>
        <pc:spChg chg="add mod">
          <ac:chgData name="Miss Y Duckworth" userId="1e1ae74e-d5c2-4e23-a6d4-cbea92aaf7eb" providerId="ADAL" clId="{A8C60E88-A30D-49CC-9B27-85ABB88793FD}" dt="2024-05-02T20:38:37.063" v="1418" actId="20577"/>
          <ac:spMkLst>
            <pc:docMk/>
            <pc:sldMk cId="2198490568" sldId="267"/>
            <ac:spMk id="2" creationId="{4330520D-E6ED-755C-822A-2F31D211964C}"/>
          </ac:spMkLst>
        </pc:spChg>
        <pc:spChg chg="add">
          <ac:chgData name="Miss Y Duckworth" userId="1e1ae74e-d5c2-4e23-a6d4-cbea92aaf7eb" providerId="ADAL" clId="{A8C60E88-A30D-49CC-9B27-85ABB88793FD}" dt="2024-05-02T20:28:29.453" v="606"/>
          <ac:spMkLst>
            <pc:docMk/>
            <pc:sldMk cId="2198490568" sldId="267"/>
            <ac:spMk id="3" creationId="{81F9B9D4-5285-7A6B-7F70-2246F659099F}"/>
          </ac:spMkLst>
        </pc:spChg>
        <pc:spChg chg="add del mod">
          <ac:chgData name="Miss Y Duckworth" userId="1e1ae74e-d5c2-4e23-a6d4-cbea92aaf7eb" providerId="ADAL" clId="{A8C60E88-A30D-49CC-9B27-85ABB88793FD}" dt="2024-05-02T20:28:55.115" v="611"/>
          <ac:spMkLst>
            <pc:docMk/>
            <pc:sldMk cId="2198490568" sldId="267"/>
            <ac:spMk id="4" creationId="{13027925-39AA-D11B-EED1-757BB185BF48}"/>
          </ac:spMkLst>
        </pc:spChg>
        <pc:spChg chg="add mod">
          <ac:chgData name="Miss Y Duckworth" userId="1e1ae74e-d5c2-4e23-a6d4-cbea92aaf7eb" providerId="ADAL" clId="{A8C60E88-A30D-49CC-9B27-85ABB88793FD}" dt="2024-05-02T20:29:02.643" v="612" actId="767"/>
          <ac:spMkLst>
            <pc:docMk/>
            <pc:sldMk cId="2198490568" sldId="267"/>
            <ac:spMk id="5" creationId="{B02DEFA3-3908-C4E9-D00D-CD3E82429A0E}"/>
          </ac:spMkLst>
        </pc:spChg>
        <pc:spChg chg="add mod">
          <ac:chgData name="Miss Y Duckworth" userId="1e1ae74e-d5c2-4e23-a6d4-cbea92aaf7eb" providerId="ADAL" clId="{A8C60E88-A30D-49CC-9B27-85ABB88793FD}" dt="2024-05-02T20:35:43.983" v="1288" actId="1076"/>
          <ac:spMkLst>
            <pc:docMk/>
            <pc:sldMk cId="2198490568" sldId="267"/>
            <ac:spMk id="6" creationId="{593C3F01-1502-483D-15DC-E46F6BF6A28A}"/>
          </ac:spMkLst>
        </pc:spChg>
        <pc:spChg chg="add">
          <ac:chgData name="Miss Y Duckworth" userId="1e1ae74e-d5c2-4e23-a6d4-cbea92aaf7eb" providerId="ADAL" clId="{A8C60E88-A30D-49CC-9B27-85ABB88793FD}" dt="2024-05-02T20:29:51.538" v="636"/>
          <ac:spMkLst>
            <pc:docMk/>
            <pc:sldMk cId="2198490568" sldId="267"/>
            <ac:spMk id="7" creationId="{60F30763-571C-FA31-BC52-140BD7B99A36}"/>
          </ac:spMkLst>
        </pc:spChg>
        <pc:spChg chg="add">
          <ac:chgData name="Miss Y Duckworth" userId="1e1ae74e-d5c2-4e23-a6d4-cbea92aaf7eb" providerId="ADAL" clId="{A8C60E88-A30D-49CC-9B27-85ABB88793FD}" dt="2024-05-02T20:29:56.134" v="638"/>
          <ac:spMkLst>
            <pc:docMk/>
            <pc:sldMk cId="2198490568" sldId="267"/>
            <ac:spMk id="8" creationId="{1C8C380E-9293-AAB4-987A-950E386494BF}"/>
          </ac:spMkLst>
        </pc:spChg>
        <pc:spChg chg="add">
          <ac:chgData name="Miss Y Duckworth" userId="1e1ae74e-d5c2-4e23-a6d4-cbea92aaf7eb" providerId="ADAL" clId="{A8C60E88-A30D-49CC-9B27-85ABB88793FD}" dt="2024-05-02T20:30:01.492" v="641"/>
          <ac:spMkLst>
            <pc:docMk/>
            <pc:sldMk cId="2198490568" sldId="267"/>
            <ac:spMk id="9" creationId="{0D2B8095-13D0-CE77-5E67-4056D3044811}"/>
          </ac:spMkLst>
        </pc:spChg>
        <pc:spChg chg="add">
          <ac:chgData name="Miss Y Duckworth" userId="1e1ae74e-d5c2-4e23-a6d4-cbea92aaf7eb" providerId="ADAL" clId="{A8C60E88-A30D-49CC-9B27-85ABB88793FD}" dt="2024-05-02T20:31:01.300" v="846"/>
          <ac:spMkLst>
            <pc:docMk/>
            <pc:sldMk cId="2198490568" sldId="267"/>
            <ac:spMk id="10" creationId="{213C6395-B80B-D429-015E-67938769F12A}"/>
          </ac:spMkLst>
        </pc:spChg>
        <pc:spChg chg="add mod">
          <ac:chgData name="Miss Y Duckworth" userId="1e1ae74e-d5c2-4e23-a6d4-cbea92aaf7eb" providerId="ADAL" clId="{A8C60E88-A30D-49CC-9B27-85ABB88793FD}" dt="2024-05-02T20:34:43.375" v="1280" actId="20577"/>
          <ac:spMkLst>
            <pc:docMk/>
            <pc:sldMk cId="2198490568" sldId="267"/>
            <ac:spMk id="11" creationId="{8DB41DAE-4EF1-9A47-5470-ACEAFDF95BA5}"/>
          </ac:spMkLst>
        </pc:spChg>
        <pc:spChg chg="add mod">
          <ac:chgData name="Miss Y Duckworth" userId="1e1ae74e-d5c2-4e23-a6d4-cbea92aaf7eb" providerId="ADAL" clId="{A8C60E88-A30D-49CC-9B27-85ABB88793FD}" dt="2024-05-02T20:36:49.530" v="1401" actId="20577"/>
          <ac:spMkLst>
            <pc:docMk/>
            <pc:sldMk cId="2198490568" sldId="267"/>
            <ac:spMk id="12" creationId="{9AA01A68-E03D-CA17-A690-B1EAEB7DA5B1}"/>
          </ac:spMkLst>
        </pc:spChg>
        <pc:picChg chg="add mod">
          <ac:chgData name="Miss Y Duckworth" userId="1e1ae74e-d5c2-4e23-a6d4-cbea92aaf7eb" providerId="ADAL" clId="{A8C60E88-A30D-49CC-9B27-85ABB88793FD}" dt="2024-05-02T20:37:07.125" v="1405" actId="1076"/>
          <ac:picMkLst>
            <pc:docMk/>
            <pc:sldMk cId="2198490568" sldId="267"/>
            <ac:picMk id="13" creationId="{4BF87434-085A-A1B3-4ACB-718AA2A9335E}"/>
          </ac:picMkLst>
        </pc:picChg>
        <pc:picChg chg="add del mod">
          <ac:chgData name="Miss Y Duckworth" userId="1e1ae74e-d5c2-4e23-a6d4-cbea92aaf7eb" providerId="ADAL" clId="{A8C60E88-A30D-49CC-9B27-85ABB88793FD}" dt="2024-05-02T20:38:01.843" v="1408" actId="478"/>
          <ac:picMkLst>
            <pc:docMk/>
            <pc:sldMk cId="2198490568" sldId="267"/>
            <ac:picMk id="3080" creationId="{EB9300E0-2890-5D76-8410-47069623246E}"/>
          </ac:picMkLst>
        </pc:picChg>
        <pc:picChg chg="add del mod">
          <ac:chgData name="Miss Y Duckworth" userId="1e1ae74e-d5c2-4e23-a6d4-cbea92aaf7eb" providerId="ADAL" clId="{A8C60E88-A30D-49CC-9B27-85ABB88793FD}" dt="2024-05-02T20:38:27.973" v="1412" actId="478"/>
          <ac:picMkLst>
            <pc:docMk/>
            <pc:sldMk cId="2198490568" sldId="267"/>
            <ac:picMk id="3082" creationId="{06A0B47C-5A27-DE18-0ED0-8510BE46E783}"/>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5/2/2024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5/2/2024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5/2/2024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5/2/2024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5/2/2024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oggybloggyogwr.com/2018/08/bridgend-students-buck-national-trend-with-excellent-gcse-results/" TargetMode="External"/><Relationship Id="rId2" Type="http://schemas.openxmlformats.org/officeDocument/2006/relationships/image" Target="../media/image11.jpe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https://creativecommons.org/licenses/by-nc-nd/3.0/"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video" Target="https://www.youtube.com/embed/xLDe6JDlcjU?feature=oembed"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CED4D40-4B67-4331-AC48-79B82B4A47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84770DCF-8054-2055-3578-6CD714395C4E}"/>
              </a:ext>
            </a:extLst>
          </p:cNvPr>
          <p:cNvSpPr txBox="1"/>
          <p:nvPr/>
        </p:nvSpPr>
        <p:spPr>
          <a:xfrm>
            <a:off x="638881" y="417576"/>
            <a:ext cx="10909640" cy="1249394"/>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gn="ctr">
              <a:lnSpc>
                <a:spcPct val="90000"/>
              </a:lnSpc>
              <a:spcBef>
                <a:spcPct val="0"/>
              </a:spcBef>
              <a:spcAft>
                <a:spcPts val="600"/>
              </a:spcAft>
            </a:pPr>
            <a:r>
              <a:rPr lang="en-US" sz="4600" kern="1200">
                <a:solidFill>
                  <a:schemeClr val="tx1"/>
                </a:solidFill>
                <a:latin typeface="+mj-lt"/>
                <a:ea typeface="+mj-ea"/>
                <a:cs typeface="+mj-cs"/>
              </a:rPr>
              <a:t>Exam Expectations – JCQ Guidelines 2024</a:t>
            </a:r>
          </a:p>
        </p:txBody>
      </p:sp>
      <p:sp>
        <p:nvSpPr>
          <p:cNvPr id="12" name="sketch line">
            <a:extLst>
              <a:ext uri="{FF2B5EF4-FFF2-40B4-BE49-F238E27FC236}">
                <a16:creationId xmlns:a16="http://schemas.microsoft.com/office/drawing/2014/main" id="{670CEDEF-4F34-412E-84EE-329C1E936A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07702" y="1733454"/>
            <a:ext cx="4572000" cy="18288"/>
          </a:xfrm>
          <a:custGeom>
            <a:avLst/>
            <a:gdLst>
              <a:gd name="connsiteX0" fmla="*/ 0 w 4572000"/>
              <a:gd name="connsiteY0" fmla="*/ 0 h 18288"/>
              <a:gd name="connsiteX1" fmla="*/ 515983 w 4572000"/>
              <a:gd name="connsiteY1" fmla="*/ 0 h 18288"/>
              <a:gd name="connsiteX2" fmla="*/ 1031966 w 4572000"/>
              <a:gd name="connsiteY2" fmla="*/ 0 h 18288"/>
              <a:gd name="connsiteX3" fmla="*/ 1639389 w 4572000"/>
              <a:gd name="connsiteY3" fmla="*/ 0 h 18288"/>
              <a:gd name="connsiteX4" fmla="*/ 2383971 w 4572000"/>
              <a:gd name="connsiteY4" fmla="*/ 0 h 18288"/>
              <a:gd name="connsiteX5" fmla="*/ 2945674 w 4572000"/>
              <a:gd name="connsiteY5" fmla="*/ 0 h 18288"/>
              <a:gd name="connsiteX6" fmla="*/ 3507377 w 4572000"/>
              <a:gd name="connsiteY6" fmla="*/ 0 h 18288"/>
              <a:gd name="connsiteX7" fmla="*/ 4572000 w 4572000"/>
              <a:gd name="connsiteY7" fmla="*/ 0 h 18288"/>
              <a:gd name="connsiteX8" fmla="*/ 4572000 w 4572000"/>
              <a:gd name="connsiteY8" fmla="*/ 18288 h 18288"/>
              <a:gd name="connsiteX9" fmla="*/ 3873137 w 4572000"/>
              <a:gd name="connsiteY9" fmla="*/ 18288 h 18288"/>
              <a:gd name="connsiteX10" fmla="*/ 3311434 w 4572000"/>
              <a:gd name="connsiteY10" fmla="*/ 18288 h 18288"/>
              <a:gd name="connsiteX11" fmla="*/ 2749731 w 4572000"/>
              <a:gd name="connsiteY11" fmla="*/ 18288 h 18288"/>
              <a:gd name="connsiteX12" fmla="*/ 2050869 w 4572000"/>
              <a:gd name="connsiteY12" fmla="*/ 18288 h 18288"/>
              <a:gd name="connsiteX13" fmla="*/ 1306286 w 4572000"/>
              <a:gd name="connsiteY13" fmla="*/ 18288 h 18288"/>
              <a:gd name="connsiteX14" fmla="*/ 790303 w 4572000"/>
              <a:gd name="connsiteY14" fmla="*/ 18288 h 18288"/>
              <a:gd name="connsiteX15" fmla="*/ 0 w 4572000"/>
              <a:gd name="connsiteY15" fmla="*/ 18288 h 18288"/>
              <a:gd name="connsiteX16" fmla="*/ 0 w 457200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0" h="18288" fill="none" extrusionOk="0">
                <a:moveTo>
                  <a:pt x="0" y="0"/>
                </a:moveTo>
                <a:cubicBezTo>
                  <a:pt x="105156" y="-20963"/>
                  <a:pt x="340432" y="822"/>
                  <a:pt x="515983" y="0"/>
                </a:cubicBezTo>
                <a:cubicBezTo>
                  <a:pt x="691534" y="-822"/>
                  <a:pt x="850679" y="16479"/>
                  <a:pt x="1031966" y="0"/>
                </a:cubicBezTo>
                <a:cubicBezTo>
                  <a:pt x="1213253" y="-16479"/>
                  <a:pt x="1443646" y="-18730"/>
                  <a:pt x="1639389" y="0"/>
                </a:cubicBezTo>
                <a:cubicBezTo>
                  <a:pt x="1835132" y="18730"/>
                  <a:pt x="2159975" y="18531"/>
                  <a:pt x="2383971" y="0"/>
                </a:cubicBezTo>
                <a:cubicBezTo>
                  <a:pt x="2607967" y="-18531"/>
                  <a:pt x="2719096" y="-12030"/>
                  <a:pt x="2945674" y="0"/>
                </a:cubicBezTo>
                <a:cubicBezTo>
                  <a:pt x="3172252" y="12030"/>
                  <a:pt x="3269167" y="27666"/>
                  <a:pt x="3507377" y="0"/>
                </a:cubicBezTo>
                <a:cubicBezTo>
                  <a:pt x="3745587" y="-27666"/>
                  <a:pt x="4116741" y="18705"/>
                  <a:pt x="4572000" y="0"/>
                </a:cubicBezTo>
                <a:cubicBezTo>
                  <a:pt x="4572895" y="8974"/>
                  <a:pt x="4571454" y="9359"/>
                  <a:pt x="4572000" y="18288"/>
                </a:cubicBezTo>
                <a:cubicBezTo>
                  <a:pt x="4374698" y="3942"/>
                  <a:pt x="4098874" y="-11042"/>
                  <a:pt x="3873137" y="18288"/>
                </a:cubicBezTo>
                <a:cubicBezTo>
                  <a:pt x="3647400" y="47618"/>
                  <a:pt x="3517055" y="5421"/>
                  <a:pt x="3311434" y="18288"/>
                </a:cubicBezTo>
                <a:cubicBezTo>
                  <a:pt x="3105813" y="31155"/>
                  <a:pt x="3025168" y="17856"/>
                  <a:pt x="2749731" y="18288"/>
                </a:cubicBezTo>
                <a:cubicBezTo>
                  <a:pt x="2474294" y="18720"/>
                  <a:pt x="2291766" y="-14168"/>
                  <a:pt x="2050869" y="18288"/>
                </a:cubicBezTo>
                <a:cubicBezTo>
                  <a:pt x="1809972" y="50744"/>
                  <a:pt x="1540276" y="46798"/>
                  <a:pt x="1306286" y="18288"/>
                </a:cubicBezTo>
                <a:cubicBezTo>
                  <a:pt x="1072296" y="-10222"/>
                  <a:pt x="972445" y="19645"/>
                  <a:pt x="790303" y="18288"/>
                </a:cubicBezTo>
                <a:cubicBezTo>
                  <a:pt x="608161" y="16931"/>
                  <a:pt x="200981" y="8241"/>
                  <a:pt x="0" y="18288"/>
                </a:cubicBezTo>
                <a:cubicBezTo>
                  <a:pt x="-229" y="14222"/>
                  <a:pt x="509" y="5816"/>
                  <a:pt x="0" y="0"/>
                </a:cubicBezTo>
                <a:close/>
              </a:path>
              <a:path w="4572000" h="18288" stroke="0" extrusionOk="0">
                <a:moveTo>
                  <a:pt x="0" y="0"/>
                </a:moveTo>
                <a:cubicBezTo>
                  <a:pt x="143285" y="-9565"/>
                  <a:pt x="327959" y="-11498"/>
                  <a:pt x="561703" y="0"/>
                </a:cubicBezTo>
                <a:cubicBezTo>
                  <a:pt x="795447" y="11498"/>
                  <a:pt x="838260" y="18255"/>
                  <a:pt x="1077686" y="0"/>
                </a:cubicBezTo>
                <a:cubicBezTo>
                  <a:pt x="1317112" y="-18255"/>
                  <a:pt x="1437472" y="23514"/>
                  <a:pt x="1639389" y="0"/>
                </a:cubicBezTo>
                <a:cubicBezTo>
                  <a:pt x="1841306" y="-23514"/>
                  <a:pt x="2037142" y="-12551"/>
                  <a:pt x="2292531" y="0"/>
                </a:cubicBezTo>
                <a:cubicBezTo>
                  <a:pt x="2547920" y="12551"/>
                  <a:pt x="2810436" y="-20352"/>
                  <a:pt x="2991394" y="0"/>
                </a:cubicBezTo>
                <a:cubicBezTo>
                  <a:pt x="3172352" y="20352"/>
                  <a:pt x="3530025" y="-13347"/>
                  <a:pt x="3735977" y="0"/>
                </a:cubicBezTo>
                <a:cubicBezTo>
                  <a:pt x="3941929" y="13347"/>
                  <a:pt x="4161497" y="34086"/>
                  <a:pt x="4572000" y="0"/>
                </a:cubicBezTo>
                <a:cubicBezTo>
                  <a:pt x="4571545" y="6162"/>
                  <a:pt x="4571903" y="11775"/>
                  <a:pt x="4572000" y="18288"/>
                </a:cubicBezTo>
                <a:cubicBezTo>
                  <a:pt x="4228040" y="36490"/>
                  <a:pt x="4199736" y="42557"/>
                  <a:pt x="3873137" y="18288"/>
                </a:cubicBezTo>
                <a:cubicBezTo>
                  <a:pt x="3546538" y="-5981"/>
                  <a:pt x="3472124" y="16809"/>
                  <a:pt x="3128554" y="18288"/>
                </a:cubicBezTo>
                <a:cubicBezTo>
                  <a:pt x="2784984" y="19767"/>
                  <a:pt x="2735896" y="-17781"/>
                  <a:pt x="2383971" y="18288"/>
                </a:cubicBezTo>
                <a:cubicBezTo>
                  <a:pt x="2032046" y="54357"/>
                  <a:pt x="2019324" y="2920"/>
                  <a:pt x="1867989" y="18288"/>
                </a:cubicBezTo>
                <a:cubicBezTo>
                  <a:pt x="1716654" y="33656"/>
                  <a:pt x="1418675" y="32575"/>
                  <a:pt x="1169126" y="18288"/>
                </a:cubicBezTo>
                <a:cubicBezTo>
                  <a:pt x="919577" y="4001"/>
                  <a:pt x="798537" y="16165"/>
                  <a:pt x="561703" y="18288"/>
                </a:cubicBezTo>
                <a:cubicBezTo>
                  <a:pt x="324869" y="20411"/>
                  <a:pt x="221395" y="-912"/>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red and blue text on a black background&#10;&#10;Description automatically generated">
            <a:extLst>
              <a:ext uri="{FF2B5EF4-FFF2-40B4-BE49-F238E27FC236}">
                <a16:creationId xmlns:a16="http://schemas.microsoft.com/office/drawing/2014/main" id="{C9E92612-8512-A32D-0222-1FF27340393C}"/>
              </a:ext>
            </a:extLst>
          </p:cNvPr>
          <p:cNvPicPr>
            <a:picLocks noChangeAspect="1"/>
          </p:cNvPicPr>
          <p:nvPr/>
        </p:nvPicPr>
        <p:blipFill>
          <a:blip r:embed="rId2"/>
          <a:stretch>
            <a:fillRect/>
          </a:stretch>
        </p:blipFill>
        <p:spPr>
          <a:xfrm>
            <a:off x="941671" y="2633472"/>
            <a:ext cx="10305610" cy="3586353"/>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9" name="Rectangle 2058">
            <a:extLst>
              <a:ext uri="{FF2B5EF4-FFF2-40B4-BE49-F238E27FC236}">
                <a16:creationId xmlns:a16="http://schemas.microsoft.com/office/drawing/2014/main" id="{5AA03EDC-7067-4DFF-B672-541D016AA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0" name="Rectangle 2059">
            <a:extLst>
              <a:ext uri="{FF2B5EF4-FFF2-40B4-BE49-F238E27FC236}">
                <a16:creationId xmlns:a16="http://schemas.microsoft.com/office/drawing/2014/main" id="{0EBF3E39-B0BE-496A-8604-9007470FFA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000" cy="6865473"/>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572E8C8F-A533-5855-B4B0-C9DCE7D8F30B}"/>
              </a:ext>
            </a:extLst>
          </p:cNvPr>
          <p:cNvSpPr txBox="1"/>
          <p:nvPr/>
        </p:nvSpPr>
        <p:spPr>
          <a:xfrm>
            <a:off x="871442" y="685800"/>
            <a:ext cx="4353116" cy="1474666"/>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lang="en-US" sz="3200" b="1" i="0" kern="1200">
                <a:solidFill>
                  <a:srgbClr val="595959"/>
                </a:solidFill>
                <a:effectLst/>
                <a:latin typeface="+mj-lt"/>
                <a:ea typeface="+mj-ea"/>
                <a:cs typeface="+mj-cs"/>
              </a:rPr>
              <a:t>Coping with life pressures</a:t>
            </a:r>
          </a:p>
          <a:p>
            <a:pPr algn="ctr">
              <a:lnSpc>
                <a:spcPct val="90000"/>
              </a:lnSpc>
              <a:spcBef>
                <a:spcPct val="0"/>
              </a:spcBef>
              <a:spcAft>
                <a:spcPts val="600"/>
              </a:spcAft>
            </a:pPr>
            <a:endParaRPr lang="en-US" sz="3200" kern="1200">
              <a:solidFill>
                <a:srgbClr val="595959"/>
              </a:solidFill>
              <a:latin typeface="+mj-lt"/>
              <a:ea typeface="+mj-ea"/>
              <a:cs typeface="+mj-cs"/>
            </a:endParaRPr>
          </a:p>
        </p:txBody>
      </p:sp>
      <p:sp>
        <p:nvSpPr>
          <p:cNvPr id="4" name="TextBox 3">
            <a:extLst>
              <a:ext uri="{FF2B5EF4-FFF2-40B4-BE49-F238E27FC236}">
                <a16:creationId xmlns:a16="http://schemas.microsoft.com/office/drawing/2014/main" id="{276DA2F6-43B7-7BF0-9C61-F82173B98D91}"/>
              </a:ext>
            </a:extLst>
          </p:cNvPr>
          <p:cNvSpPr txBox="1"/>
          <p:nvPr/>
        </p:nvSpPr>
        <p:spPr>
          <a:xfrm>
            <a:off x="871442" y="2447337"/>
            <a:ext cx="4353116" cy="3770434"/>
          </a:xfrm>
          <a:prstGeom prst="rect">
            <a:avLst/>
          </a:prstGeom>
        </p:spPr>
        <p:txBody>
          <a:bodyPr vert="horz" lIns="91440" tIns="45720" rIns="91440" bIns="45720" rtlCol="0" anchor="t">
            <a:normAutofit/>
          </a:bodyPr>
          <a:lstStyle/>
          <a:p>
            <a:pPr>
              <a:lnSpc>
                <a:spcPct val="90000"/>
              </a:lnSpc>
              <a:spcAft>
                <a:spcPts val="600"/>
              </a:spcAft>
            </a:pPr>
            <a:r>
              <a:rPr lang="en-US" sz="2000" b="0" i="0" dirty="0">
                <a:solidFill>
                  <a:srgbClr val="595959"/>
                </a:solidFill>
                <a:effectLst/>
              </a:rPr>
              <a:t>Sometimes, life can throw you curveballs that make it hard to study, like moving house, looking after a family member, dealing with a breakup or general life stress.</a:t>
            </a:r>
          </a:p>
          <a:p>
            <a:pPr indent="-228600">
              <a:lnSpc>
                <a:spcPct val="90000"/>
              </a:lnSpc>
              <a:spcAft>
                <a:spcPts val="600"/>
              </a:spcAft>
              <a:buFont typeface="Arial" panose="020B0604020202020204" pitchFamily="34" charset="0"/>
              <a:buChar char="•"/>
            </a:pPr>
            <a:endParaRPr lang="en-US" sz="2000" b="0" i="0" dirty="0">
              <a:solidFill>
                <a:srgbClr val="595959"/>
              </a:solidFill>
              <a:effectLst/>
            </a:endParaRPr>
          </a:p>
          <a:p>
            <a:pPr>
              <a:lnSpc>
                <a:spcPct val="90000"/>
              </a:lnSpc>
              <a:spcAft>
                <a:spcPts val="600"/>
              </a:spcAft>
            </a:pPr>
            <a:r>
              <a:rPr lang="en-US" sz="2000" b="0" i="0" dirty="0">
                <a:solidFill>
                  <a:srgbClr val="595959"/>
                </a:solidFill>
                <a:effectLst/>
              </a:rPr>
              <a:t>If life’s throwing you something like this, don’t feel you have to go it alone. Talk to someone you know or contact a helpline.</a:t>
            </a:r>
          </a:p>
          <a:p>
            <a:pPr>
              <a:lnSpc>
                <a:spcPct val="90000"/>
              </a:lnSpc>
              <a:spcAft>
                <a:spcPts val="600"/>
              </a:spcAft>
            </a:pPr>
            <a:r>
              <a:rPr lang="en-US" sz="2000" b="0" i="0" dirty="0">
                <a:solidFill>
                  <a:srgbClr val="595959"/>
                </a:solidFill>
                <a:effectLst/>
              </a:rPr>
              <a:t> Whatever it is you’re going through, you deserve support</a:t>
            </a:r>
          </a:p>
        </p:txBody>
      </p:sp>
      <p:pic>
        <p:nvPicPr>
          <p:cNvPr id="2050" name="Picture 2" descr="Nice Buddhist Symbol Lotus flower ...">
            <a:extLst>
              <a:ext uri="{FF2B5EF4-FFF2-40B4-BE49-F238E27FC236}">
                <a16:creationId xmlns:a16="http://schemas.microsoft.com/office/drawing/2014/main" id="{B0E987CE-2844-E5FC-BF7F-2F02D677B0C2}"/>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781801" y="1053257"/>
            <a:ext cx="4797056" cy="479705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red and blue text on a black background&#10;&#10;Description automatically generated">
            <a:extLst>
              <a:ext uri="{FF2B5EF4-FFF2-40B4-BE49-F238E27FC236}">
                <a16:creationId xmlns:a16="http://schemas.microsoft.com/office/drawing/2014/main" id="{EA6F9843-968A-E885-9568-189C0EAA8570}"/>
              </a:ext>
            </a:extLst>
          </p:cNvPr>
          <p:cNvPicPr>
            <a:picLocks noChangeAspect="1"/>
          </p:cNvPicPr>
          <p:nvPr/>
        </p:nvPicPr>
        <p:blipFill>
          <a:blip r:embed="rId3"/>
          <a:stretch>
            <a:fillRect/>
          </a:stretch>
        </p:blipFill>
        <p:spPr>
          <a:xfrm>
            <a:off x="9275343" y="5873640"/>
            <a:ext cx="2439426" cy="819707"/>
          </a:xfrm>
          <a:prstGeom prst="rect">
            <a:avLst/>
          </a:prstGeom>
        </p:spPr>
      </p:pic>
    </p:spTree>
    <p:extLst>
      <p:ext uri="{BB962C8B-B14F-4D97-AF65-F5344CB8AC3E}">
        <p14:creationId xmlns:p14="http://schemas.microsoft.com/office/powerpoint/2010/main" val="971995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330520D-E6ED-755C-822A-2F31D211964C}"/>
              </a:ext>
            </a:extLst>
          </p:cNvPr>
          <p:cNvSpPr txBox="1"/>
          <p:nvPr/>
        </p:nvSpPr>
        <p:spPr>
          <a:xfrm>
            <a:off x="690465" y="718457"/>
            <a:ext cx="9741159" cy="584775"/>
          </a:xfrm>
          <a:prstGeom prst="rect">
            <a:avLst/>
          </a:prstGeom>
          <a:noFill/>
        </p:spPr>
        <p:txBody>
          <a:bodyPr wrap="square" rtlCol="0">
            <a:spAutoFit/>
          </a:bodyPr>
          <a:lstStyle/>
          <a:p>
            <a:pPr algn="ctr"/>
            <a:r>
              <a:rPr lang="en-GB" sz="3200" dirty="0"/>
              <a:t>Reaching out for help </a:t>
            </a:r>
          </a:p>
        </p:txBody>
      </p:sp>
      <p:sp>
        <p:nvSpPr>
          <p:cNvPr id="6" name="TextBox 5">
            <a:extLst>
              <a:ext uri="{FF2B5EF4-FFF2-40B4-BE49-F238E27FC236}">
                <a16:creationId xmlns:a16="http://schemas.microsoft.com/office/drawing/2014/main" id="{593C3F01-1502-483D-15DC-E46F6BF6A28A}"/>
              </a:ext>
            </a:extLst>
          </p:cNvPr>
          <p:cNvSpPr txBox="1"/>
          <p:nvPr/>
        </p:nvSpPr>
        <p:spPr>
          <a:xfrm>
            <a:off x="471195" y="3915126"/>
            <a:ext cx="10179698" cy="2585323"/>
          </a:xfrm>
          <a:prstGeom prst="rect">
            <a:avLst/>
          </a:prstGeom>
          <a:noFill/>
        </p:spPr>
        <p:txBody>
          <a:bodyPr wrap="square" rtlCol="0">
            <a:spAutoFit/>
          </a:bodyPr>
          <a:lstStyle/>
          <a:p>
            <a:r>
              <a:rPr lang="en-GB" b="1" u="sng" dirty="0"/>
              <a:t>Childline: </a:t>
            </a:r>
            <a:r>
              <a:rPr lang="en-GB" b="0" i="0" dirty="0">
                <a:solidFill>
                  <a:srgbClr val="191919"/>
                </a:solidFill>
                <a:effectLst/>
                <a:highlight>
                  <a:srgbClr val="FFFFFF"/>
                </a:highlight>
                <a:latin typeface="Founders Grotesk"/>
              </a:rPr>
              <a:t>If you’re under 19 you can confidentially call, chat online or email about any problem big or small. </a:t>
            </a:r>
            <a:r>
              <a:rPr lang="en-GB" b="0" i="0" u="sng" dirty="0">
                <a:solidFill>
                  <a:srgbClr val="191919"/>
                </a:solidFill>
                <a:effectLst/>
                <a:highlight>
                  <a:srgbClr val="FFFFFF"/>
                </a:highlight>
                <a:latin typeface="Founders Grotesk"/>
              </a:rPr>
              <a:t>0800 11 11 – Op</a:t>
            </a:r>
            <a:r>
              <a:rPr lang="en-GB" u="sng" dirty="0">
                <a:solidFill>
                  <a:srgbClr val="191919"/>
                </a:solidFill>
                <a:highlight>
                  <a:srgbClr val="FFFFFF"/>
                </a:highlight>
                <a:latin typeface="Founders Grotesk"/>
              </a:rPr>
              <a:t>en 24/7</a:t>
            </a:r>
          </a:p>
          <a:p>
            <a:endParaRPr lang="en-GB" b="1" u="sng" dirty="0">
              <a:solidFill>
                <a:srgbClr val="191919"/>
              </a:solidFill>
              <a:highlight>
                <a:srgbClr val="FFFFFF"/>
              </a:highlight>
              <a:latin typeface="Founders Grotesk"/>
            </a:endParaRPr>
          </a:p>
          <a:p>
            <a:r>
              <a:rPr lang="en-GB" b="1" i="0" u="sng" dirty="0">
                <a:solidFill>
                  <a:srgbClr val="191919"/>
                </a:solidFill>
                <a:effectLst/>
                <a:highlight>
                  <a:srgbClr val="FFFFFF"/>
                </a:highlight>
                <a:latin typeface="Adelle Sans Cnd"/>
              </a:rPr>
              <a:t>Muslim Youth Helpline: </a:t>
            </a:r>
            <a:r>
              <a:rPr lang="en-GB" i="0" dirty="0">
                <a:solidFill>
                  <a:srgbClr val="191919"/>
                </a:solidFill>
                <a:effectLst/>
                <a:highlight>
                  <a:srgbClr val="FFFFFF"/>
                </a:highlight>
                <a:latin typeface="Adelle Sans Cnd"/>
              </a:rPr>
              <a:t>Provides faith &amp; culturally sensitive support for young Muslims. Online chat service available </a:t>
            </a:r>
            <a:r>
              <a:rPr lang="en-GB" u="sng" dirty="0">
                <a:solidFill>
                  <a:srgbClr val="191919"/>
                </a:solidFill>
                <a:highlight>
                  <a:srgbClr val="FFFFFF"/>
                </a:highlight>
                <a:latin typeface="Adelle Sans Cnd"/>
              </a:rPr>
              <a:t>0808 808 2008 – Open 4pm-10pm 365 days of the year </a:t>
            </a:r>
          </a:p>
          <a:p>
            <a:endParaRPr lang="en-GB" b="1" i="0" u="sng" dirty="0">
              <a:solidFill>
                <a:srgbClr val="191919"/>
              </a:solidFill>
              <a:effectLst/>
              <a:highlight>
                <a:srgbClr val="FFFFFF"/>
              </a:highlight>
              <a:latin typeface="Adelle Sans Cnd"/>
            </a:endParaRPr>
          </a:p>
          <a:p>
            <a:r>
              <a:rPr lang="en-GB" b="1" i="0" u="sng" dirty="0">
                <a:solidFill>
                  <a:srgbClr val="191919"/>
                </a:solidFill>
                <a:effectLst/>
                <a:highlight>
                  <a:srgbClr val="FFFFFF"/>
                </a:highlight>
                <a:latin typeface="Adelle Sans Cnd"/>
              </a:rPr>
              <a:t>Samaritans: </a:t>
            </a:r>
            <a:r>
              <a:rPr lang="en-GB" dirty="0">
                <a:solidFill>
                  <a:srgbClr val="191919"/>
                </a:solidFill>
                <a:highlight>
                  <a:srgbClr val="FFFFFF"/>
                </a:highlight>
                <a:latin typeface="Adelle Sans Cnd"/>
              </a:rPr>
              <a:t>Whatever you’re going through, you can contact the Samaritans for support. They are a listening service and does not offer advice or intervention – </a:t>
            </a:r>
            <a:r>
              <a:rPr lang="en-GB" u="sng" dirty="0">
                <a:solidFill>
                  <a:srgbClr val="191919"/>
                </a:solidFill>
                <a:highlight>
                  <a:srgbClr val="FFFFFF"/>
                </a:highlight>
                <a:latin typeface="Adelle Sans Cnd"/>
              </a:rPr>
              <a:t>116123 – Open 24/7</a:t>
            </a:r>
            <a:endParaRPr lang="en-GB" b="1" i="0" u="sng" dirty="0">
              <a:solidFill>
                <a:srgbClr val="191919"/>
              </a:solidFill>
              <a:effectLst/>
              <a:highlight>
                <a:srgbClr val="FFFFFF"/>
              </a:highlight>
              <a:latin typeface="Adelle Sans Cnd"/>
            </a:endParaRPr>
          </a:p>
          <a:p>
            <a:endParaRPr lang="en-GB" b="1" u="sng" dirty="0"/>
          </a:p>
        </p:txBody>
      </p:sp>
      <p:sp>
        <p:nvSpPr>
          <p:cNvPr id="11" name="Rectangle 6">
            <a:extLst>
              <a:ext uri="{FF2B5EF4-FFF2-40B4-BE49-F238E27FC236}">
                <a16:creationId xmlns:a16="http://schemas.microsoft.com/office/drawing/2014/main" id="{8DB41DAE-4EF1-9A47-5470-ACEAFDF95BA5}"/>
              </a:ext>
            </a:extLst>
          </p:cNvPr>
          <p:cNvSpPr>
            <a:spLocks noChangeArrowheads="1"/>
          </p:cNvSpPr>
          <p:nvPr/>
        </p:nvSpPr>
        <p:spPr bwMode="auto">
          <a:xfrm>
            <a:off x="0"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TextBox 11">
            <a:extLst>
              <a:ext uri="{FF2B5EF4-FFF2-40B4-BE49-F238E27FC236}">
                <a16:creationId xmlns:a16="http://schemas.microsoft.com/office/drawing/2014/main" id="{9AA01A68-E03D-CA17-A690-B1EAEB7DA5B1}"/>
              </a:ext>
            </a:extLst>
          </p:cNvPr>
          <p:cNvSpPr txBox="1"/>
          <p:nvPr/>
        </p:nvSpPr>
        <p:spPr>
          <a:xfrm>
            <a:off x="304800" y="1459158"/>
            <a:ext cx="11115040" cy="2308324"/>
          </a:xfrm>
          <a:prstGeom prst="rect">
            <a:avLst/>
          </a:prstGeom>
          <a:noFill/>
        </p:spPr>
        <p:txBody>
          <a:bodyPr wrap="square" rtlCol="0">
            <a:spAutoFit/>
          </a:bodyPr>
          <a:lstStyle/>
          <a:p>
            <a:r>
              <a:rPr lang="en-GB" b="0" i="0" dirty="0">
                <a:solidFill>
                  <a:srgbClr val="191919"/>
                </a:solidFill>
                <a:effectLst/>
                <a:highlight>
                  <a:srgbClr val="FFFFFF"/>
                </a:highlight>
                <a:latin typeface="Founders Grotesk"/>
              </a:rPr>
              <a:t>Everyone’s support network is different and only you can know best who you feel most comfortable to turn to. But when you’re ready to reach out, there are plenty of people who can help:</a:t>
            </a:r>
          </a:p>
          <a:p>
            <a:endParaRPr lang="en-GB" dirty="0">
              <a:solidFill>
                <a:srgbClr val="191919"/>
              </a:solidFill>
              <a:highlight>
                <a:srgbClr val="FFFFFF"/>
              </a:highlight>
              <a:latin typeface="Founders Grotesk"/>
            </a:endParaRPr>
          </a:p>
          <a:p>
            <a:pPr marL="285750" indent="-285750">
              <a:buFont typeface="Arial" panose="020B0604020202020204" pitchFamily="34" charset="0"/>
              <a:buChar char="•"/>
            </a:pPr>
            <a:r>
              <a:rPr lang="en-GB" dirty="0">
                <a:solidFill>
                  <a:srgbClr val="191919"/>
                </a:solidFill>
                <a:highlight>
                  <a:srgbClr val="FFFFFF"/>
                </a:highlight>
                <a:latin typeface="Founders Grotesk"/>
              </a:rPr>
              <a:t>Family &amp; friends </a:t>
            </a:r>
          </a:p>
          <a:p>
            <a:pPr marL="285750" indent="-285750">
              <a:buFont typeface="Arial" panose="020B0604020202020204" pitchFamily="34" charset="0"/>
              <a:buChar char="•"/>
            </a:pPr>
            <a:r>
              <a:rPr lang="en-GB" dirty="0">
                <a:solidFill>
                  <a:srgbClr val="191919"/>
                </a:solidFill>
                <a:highlight>
                  <a:srgbClr val="FFFFFF"/>
                </a:highlight>
                <a:latin typeface="Founders Grotesk"/>
              </a:rPr>
              <a:t>Staff in school</a:t>
            </a:r>
          </a:p>
          <a:p>
            <a:pPr marL="285750" indent="-285750">
              <a:buFont typeface="Arial" panose="020B0604020202020204" pitchFamily="34" charset="0"/>
              <a:buChar char="•"/>
            </a:pPr>
            <a:r>
              <a:rPr lang="en-GB" dirty="0">
                <a:solidFill>
                  <a:srgbClr val="191919"/>
                </a:solidFill>
                <a:highlight>
                  <a:srgbClr val="FFFFFF"/>
                </a:highlight>
                <a:latin typeface="Founders Grotesk"/>
              </a:rPr>
              <a:t>Your doctor</a:t>
            </a:r>
          </a:p>
          <a:p>
            <a:pPr marL="285750" indent="-285750">
              <a:buFont typeface="Arial" panose="020B0604020202020204" pitchFamily="34" charset="0"/>
              <a:buChar char="•"/>
            </a:pPr>
            <a:r>
              <a:rPr lang="en-GB" dirty="0">
                <a:solidFill>
                  <a:srgbClr val="191919"/>
                </a:solidFill>
                <a:highlight>
                  <a:srgbClr val="FFFFFF"/>
                </a:highlight>
                <a:latin typeface="Founders Grotesk"/>
              </a:rPr>
              <a:t>A faith leader</a:t>
            </a:r>
          </a:p>
          <a:p>
            <a:pPr marL="285750" indent="-285750">
              <a:buFont typeface="Arial" panose="020B0604020202020204" pitchFamily="34" charset="0"/>
              <a:buChar char="•"/>
            </a:pPr>
            <a:r>
              <a:rPr lang="en-GB" dirty="0">
                <a:solidFill>
                  <a:srgbClr val="191919"/>
                </a:solidFill>
                <a:highlight>
                  <a:srgbClr val="FFFFFF"/>
                </a:highlight>
                <a:latin typeface="Founders Grotesk"/>
              </a:rPr>
              <a:t>Helplines – See below</a:t>
            </a:r>
          </a:p>
        </p:txBody>
      </p:sp>
      <p:pic>
        <p:nvPicPr>
          <p:cNvPr id="13" name="Picture 12" descr="A red and blue text on a black background&#10;&#10;Description automatically generated">
            <a:extLst>
              <a:ext uri="{FF2B5EF4-FFF2-40B4-BE49-F238E27FC236}">
                <a16:creationId xmlns:a16="http://schemas.microsoft.com/office/drawing/2014/main" id="{4BF87434-085A-A1B3-4ACB-718AA2A9335E}"/>
              </a:ext>
            </a:extLst>
          </p:cNvPr>
          <p:cNvPicPr>
            <a:picLocks noChangeAspect="1"/>
          </p:cNvPicPr>
          <p:nvPr/>
        </p:nvPicPr>
        <p:blipFill>
          <a:blip r:embed="rId2"/>
          <a:stretch>
            <a:fillRect/>
          </a:stretch>
        </p:blipFill>
        <p:spPr>
          <a:xfrm>
            <a:off x="9431180" y="155776"/>
            <a:ext cx="2439426" cy="819707"/>
          </a:xfrm>
          <a:prstGeom prst="rect">
            <a:avLst/>
          </a:prstGeom>
        </p:spPr>
      </p:pic>
    </p:spTree>
    <p:extLst>
      <p:ext uri="{BB962C8B-B14F-4D97-AF65-F5344CB8AC3E}">
        <p14:creationId xmlns:p14="http://schemas.microsoft.com/office/powerpoint/2010/main" val="2198490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person holding a piece of paper&#10;&#10;Description automatically generated">
            <a:extLst>
              <a:ext uri="{FF2B5EF4-FFF2-40B4-BE49-F238E27FC236}">
                <a16:creationId xmlns:a16="http://schemas.microsoft.com/office/drawing/2014/main" id="{D274D7EF-E9FE-1C51-D851-84F86430EEAA}"/>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l="10796" r="9540"/>
          <a:stretch/>
        </p:blipFill>
        <p:spPr>
          <a:xfrm>
            <a:off x="2522356" y="10"/>
            <a:ext cx="9669642" cy="6857990"/>
          </a:xfrm>
          <a:prstGeom prst="rect">
            <a:avLst/>
          </a:prstGeom>
        </p:spPr>
      </p:pic>
      <p:sp>
        <p:nvSpPr>
          <p:cNvPr id="22" name="Rectangle 21">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2F89B603-1EBE-B1F0-066B-06722491B34A}"/>
              </a:ext>
            </a:extLst>
          </p:cNvPr>
          <p:cNvSpPr txBox="1"/>
          <p:nvPr/>
        </p:nvSpPr>
        <p:spPr>
          <a:xfrm>
            <a:off x="838200" y="365125"/>
            <a:ext cx="3822189" cy="1899912"/>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a:lnSpc>
                <a:spcPct val="90000"/>
              </a:lnSpc>
              <a:spcBef>
                <a:spcPct val="0"/>
              </a:spcBef>
              <a:spcAft>
                <a:spcPts val="600"/>
              </a:spcAft>
            </a:pPr>
            <a:r>
              <a:rPr lang="en-US" sz="4000">
                <a:latin typeface="+mj-lt"/>
                <a:ea typeface="+mj-ea"/>
                <a:cs typeface="+mj-cs"/>
              </a:rPr>
              <a:t>Notification of results:</a:t>
            </a:r>
          </a:p>
        </p:txBody>
      </p:sp>
      <p:sp>
        <p:nvSpPr>
          <p:cNvPr id="3" name="TextBox 2">
            <a:extLst>
              <a:ext uri="{FF2B5EF4-FFF2-40B4-BE49-F238E27FC236}">
                <a16:creationId xmlns:a16="http://schemas.microsoft.com/office/drawing/2014/main" id="{D398D94F-8A20-C17B-BAFC-7582400682E1}"/>
              </a:ext>
            </a:extLst>
          </p:cNvPr>
          <p:cNvSpPr txBox="1"/>
          <p:nvPr/>
        </p:nvSpPr>
        <p:spPr>
          <a:xfrm>
            <a:off x="838200" y="2434201"/>
            <a:ext cx="3822189" cy="3742762"/>
          </a:xfrm>
          <a:prstGeom prst="rect">
            <a:avLst/>
          </a:prstGeom>
        </p:spPr>
        <p:txBody>
          <a:bodyPr rot="0" spcFirstLastPara="0" vertOverflow="overflow" horzOverflow="overflow" vert="horz" lIns="91440" tIns="45720" rIns="91440" bIns="45720" numCol="1" spcCol="0" rtlCol="0" fromWordArt="0" anchorCtr="0" forceAA="0" compatLnSpc="1">
            <a:prstTxWarp prst="textNoShape">
              <a:avLst/>
            </a:prstTxWarp>
            <a:normAutofit/>
          </a:bodyPr>
          <a:lstStyle/>
          <a:p>
            <a:pPr>
              <a:lnSpc>
                <a:spcPct val="90000"/>
              </a:lnSpc>
              <a:spcAft>
                <a:spcPts val="600"/>
              </a:spcAft>
            </a:pPr>
            <a:r>
              <a:rPr lang="en-US" sz="1700" dirty="0"/>
              <a:t>Results will be available for collection in August – we will let you know the exact date &amp; time at the start of the Summer break. If you are unable to collect results but would like another person to do so on your behalf, you must give written </a:t>
            </a:r>
            <a:r>
              <a:rPr lang="en-US" sz="1700" dirty="0" err="1"/>
              <a:t>authorisation</a:t>
            </a:r>
            <a:r>
              <a:rPr lang="en-US" sz="1700" dirty="0"/>
              <a:t> to us </a:t>
            </a:r>
            <a:r>
              <a:rPr lang="en-US" sz="1700" b="1" u="sng" dirty="0"/>
              <a:t>before results day. </a:t>
            </a:r>
            <a:endParaRPr lang="en-US" dirty="0"/>
          </a:p>
          <a:p>
            <a:pPr indent="-228600">
              <a:lnSpc>
                <a:spcPct val="90000"/>
              </a:lnSpc>
              <a:spcAft>
                <a:spcPts val="600"/>
              </a:spcAft>
              <a:buFont typeface="Arial" panose="020B0604020202020204" pitchFamily="34" charset="0"/>
              <a:buChar char="•"/>
            </a:pPr>
            <a:endParaRPr lang="en-US" sz="1700" b="1" u="sng" dirty="0"/>
          </a:p>
          <a:p>
            <a:pPr>
              <a:lnSpc>
                <a:spcPct val="90000"/>
              </a:lnSpc>
              <a:spcAft>
                <a:spcPts val="600"/>
              </a:spcAft>
            </a:pPr>
            <a:r>
              <a:rPr lang="en-US" sz="1700" b="1" u="sng" dirty="0"/>
              <a:t>No results will be given out by telephone</a:t>
            </a:r>
          </a:p>
        </p:txBody>
      </p:sp>
      <p:sp>
        <p:nvSpPr>
          <p:cNvPr id="8" name="TextBox 7">
            <a:extLst>
              <a:ext uri="{FF2B5EF4-FFF2-40B4-BE49-F238E27FC236}">
                <a16:creationId xmlns:a16="http://schemas.microsoft.com/office/drawing/2014/main" id="{1D2CA315-4E18-9DAB-3269-D7DE01EF78B7}"/>
              </a:ext>
            </a:extLst>
          </p:cNvPr>
          <p:cNvSpPr txBox="1"/>
          <p:nvPr/>
        </p:nvSpPr>
        <p:spPr>
          <a:xfrm>
            <a:off x="9561150" y="6657945"/>
            <a:ext cx="2630848" cy="200055"/>
          </a:xfrm>
          <a:prstGeom prst="rect">
            <a:avLst/>
          </a:prstGeom>
          <a:solidFill>
            <a:srgbClr val="000000"/>
          </a:solidFill>
        </p:spPr>
        <p:txBody>
          <a:bodyPr wrap="none">
            <a:spAutoFit/>
          </a:bodyPr>
          <a:lstStyle/>
          <a:p>
            <a:pPr algn="r">
              <a:spcAft>
                <a:spcPts val="600"/>
              </a:spcAft>
            </a:pPr>
            <a:r>
              <a:rPr lang="en-US" sz="700">
                <a:solidFill>
                  <a:srgbClr val="FFFFFF"/>
                </a:solidFill>
                <a:hlinkClick r:id="rId3">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a:extLst>
                    <a:ext uri="{A12FA001-AC4F-418D-AE19-62706E023703}">
                      <ahyp:hlinkClr xmlns:ahyp="http://schemas.microsoft.com/office/drawing/2018/hyperlinkcolor" val="tx"/>
                    </a:ext>
                  </a:extLst>
                </a:hlinkClick>
              </a:rPr>
              <a:t>CC BY-NC-ND</a:t>
            </a:r>
            <a:r>
              <a:rPr lang="en-US" sz="700">
                <a:solidFill>
                  <a:srgbClr val="FFFFFF"/>
                </a:solidFill>
              </a:rPr>
              <a:t>.</a:t>
            </a:r>
          </a:p>
        </p:txBody>
      </p:sp>
      <p:pic>
        <p:nvPicPr>
          <p:cNvPr id="11" name="Picture 10" descr="A red and blue text on a black background&#10;&#10;Description automatically generated">
            <a:extLst>
              <a:ext uri="{FF2B5EF4-FFF2-40B4-BE49-F238E27FC236}">
                <a16:creationId xmlns:a16="http://schemas.microsoft.com/office/drawing/2014/main" id="{8619F85D-1433-AA37-65D0-D8F989D67E06}"/>
              </a:ext>
            </a:extLst>
          </p:cNvPr>
          <p:cNvPicPr>
            <a:picLocks noChangeAspect="1"/>
          </p:cNvPicPr>
          <p:nvPr/>
        </p:nvPicPr>
        <p:blipFill>
          <a:blip r:embed="rId5"/>
          <a:stretch>
            <a:fillRect/>
          </a:stretch>
        </p:blipFill>
        <p:spPr>
          <a:xfrm>
            <a:off x="308624" y="5763534"/>
            <a:ext cx="2439426" cy="819707"/>
          </a:xfrm>
          <a:prstGeom prst="rect">
            <a:avLst/>
          </a:prstGeom>
        </p:spPr>
      </p:pic>
    </p:spTree>
    <p:extLst>
      <p:ext uri="{BB962C8B-B14F-4D97-AF65-F5344CB8AC3E}">
        <p14:creationId xmlns:p14="http://schemas.microsoft.com/office/powerpoint/2010/main" val="3619290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292C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Online Media 1" title="Instructions for Candidates 2023/2024">
            <a:hlinkClick r:id="" action="ppaction://media"/>
            <a:extLst>
              <a:ext uri="{FF2B5EF4-FFF2-40B4-BE49-F238E27FC236}">
                <a16:creationId xmlns:a16="http://schemas.microsoft.com/office/drawing/2014/main" id="{4FBCF002-8F23-2D9E-3BE3-A15AA7200788}"/>
              </a:ext>
            </a:extLst>
          </p:cNvPr>
          <p:cNvPicPr>
            <a:picLocks noRot="1" noChangeAspect="1"/>
          </p:cNvPicPr>
          <p:nvPr>
            <a:videoFile r:link="rId1"/>
          </p:nvPr>
        </p:nvPicPr>
        <p:blipFill>
          <a:blip r:embed="rId3"/>
          <a:stretch>
            <a:fillRect/>
          </a:stretch>
        </p:blipFill>
        <p:spPr>
          <a:xfrm>
            <a:off x="1165853" y="643467"/>
            <a:ext cx="9860293" cy="5571066"/>
          </a:xfrm>
          <a:prstGeom prst="rect">
            <a:avLst/>
          </a:prstGeom>
        </p:spPr>
      </p:pic>
    </p:spTree>
    <p:extLst>
      <p:ext uri="{BB962C8B-B14F-4D97-AF65-F5344CB8AC3E}">
        <p14:creationId xmlns:p14="http://schemas.microsoft.com/office/powerpoint/2010/main" val="308308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8F9BE2D-52D6-DDB8-9F79-DDCA417E8408}"/>
              </a:ext>
            </a:extLst>
          </p:cNvPr>
          <p:cNvSpPr txBox="1"/>
          <p:nvPr/>
        </p:nvSpPr>
        <p:spPr>
          <a:xfrm>
            <a:off x="846213" y="775972"/>
            <a:ext cx="4355265" cy="1616203"/>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nSpc>
                <a:spcPct val="90000"/>
              </a:lnSpc>
              <a:spcBef>
                <a:spcPct val="0"/>
              </a:spcBef>
              <a:spcAft>
                <a:spcPts val="600"/>
              </a:spcAft>
            </a:pPr>
            <a:r>
              <a:rPr lang="en-US" sz="3200" b="1" dirty="0">
                <a:latin typeface="+mj-lt"/>
                <a:ea typeface="+mj-ea"/>
                <a:cs typeface="+mj-cs"/>
              </a:rPr>
              <a:t>General exam stress-busting tips </a:t>
            </a:r>
            <a:endParaRPr lang="en-US" sz="3200" dirty="0">
              <a:latin typeface="+mj-lt"/>
              <a:ea typeface="+mj-ea"/>
              <a:cs typeface="+mj-cs"/>
            </a:endParaRPr>
          </a:p>
        </p:txBody>
      </p:sp>
      <p:sp>
        <p:nvSpPr>
          <p:cNvPr id="4121" name="TextBox 4120">
            <a:extLst>
              <a:ext uri="{FF2B5EF4-FFF2-40B4-BE49-F238E27FC236}">
                <a16:creationId xmlns:a16="http://schemas.microsoft.com/office/drawing/2014/main" id="{039F9599-528F-A8DF-9CF0-57CBED914557}"/>
              </a:ext>
            </a:extLst>
          </p:cNvPr>
          <p:cNvSpPr txBox="1"/>
          <p:nvPr/>
        </p:nvSpPr>
        <p:spPr>
          <a:xfrm>
            <a:off x="709920" y="2634196"/>
            <a:ext cx="4355265" cy="3447832"/>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rmAutofit/>
          </a:bodyPr>
          <a:lstStyle/>
          <a:p>
            <a:pPr marL="228600" indent="-228600">
              <a:lnSpc>
                <a:spcPct val="90000"/>
              </a:lnSpc>
              <a:spcAft>
                <a:spcPts val="600"/>
              </a:spcAft>
              <a:buFont typeface="Arial" panose="020B0604020202020204" pitchFamily="34" charset="0"/>
              <a:buChar char="•"/>
            </a:pPr>
            <a:r>
              <a:rPr lang="en-US" sz="2000"/>
              <a:t>Prioritise your time when revising</a:t>
            </a:r>
          </a:p>
          <a:p>
            <a:pPr marL="228600" indent="-228600">
              <a:lnSpc>
                <a:spcPct val="90000"/>
              </a:lnSpc>
              <a:spcAft>
                <a:spcPts val="600"/>
              </a:spcAft>
              <a:buFont typeface="Arial" panose="020B0604020202020204" pitchFamily="34" charset="0"/>
              <a:buChar char="•"/>
            </a:pPr>
            <a:r>
              <a:rPr lang="en-US" sz="2000"/>
              <a:t>Make a revision timetable</a:t>
            </a:r>
          </a:p>
          <a:p>
            <a:pPr marL="228600" indent="-228600">
              <a:lnSpc>
                <a:spcPct val="90000"/>
              </a:lnSpc>
              <a:spcAft>
                <a:spcPts val="600"/>
              </a:spcAft>
              <a:buFont typeface="Arial" panose="020B0604020202020204" pitchFamily="34" charset="0"/>
              <a:buChar char="•"/>
            </a:pPr>
            <a:r>
              <a:rPr lang="en-US" sz="2000"/>
              <a:t>Exercise and eat healthily</a:t>
            </a:r>
          </a:p>
          <a:p>
            <a:pPr marL="228600" indent="-228600">
              <a:lnSpc>
                <a:spcPct val="90000"/>
              </a:lnSpc>
              <a:spcAft>
                <a:spcPts val="600"/>
              </a:spcAft>
              <a:buFont typeface="Arial" panose="020B0604020202020204" pitchFamily="34" charset="0"/>
              <a:buChar char="•"/>
            </a:pPr>
            <a:r>
              <a:rPr lang="en-US" sz="2000"/>
              <a:t>Take breaks from social media before exams</a:t>
            </a:r>
          </a:p>
          <a:p>
            <a:pPr marL="228600" indent="-228600">
              <a:lnSpc>
                <a:spcPct val="90000"/>
              </a:lnSpc>
              <a:spcAft>
                <a:spcPts val="600"/>
              </a:spcAft>
              <a:buFont typeface="Arial" panose="020B0604020202020204" pitchFamily="34" charset="0"/>
              <a:buChar char="•"/>
            </a:pPr>
            <a:r>
              <a:rPr lang="en-US" sz="2000"/>
              <a:t>Put your worries into perspective</a:t>
            </a:r>
          </a:p>
          <a:p>
            <a:pPr marL="228600" indent="-228600">
              <a:lnSpc>
                <a:spcPct val="90000"/>
              </a:lnSpc>
              <a:spcAft>
                <a:spcPts val="600"/>
              </a:spcAft>
              <a:buFont typeface="Arial" panose="020B0604020202020204" pitchFamily="34" charset="0"/>
              <a:buChar char="•"/>
            </a:pPr>
            <a:r>
              <a:rPr lang="en-US" sz="2000"/>
              <a:t>Improve your exam time management</a:t>
            </a:r>
          </a:p>
        </p:txBody>
      </p:sp>
      <p:pic>
        <p:nvPicPr>
          <p:cNvPr id="2" name="Picture 4" descr="Croi Heart &amp; Stroke Charity">
            <a:extLst>
              <a:ext uri="{FF2B5EF4-FFF2-40B4-BE49-F238E27FC236}">
                <a16:creationId xmlns:a16="http://schemas.microsoft.com/office/drawing/2014/main" id="{F38E55FD-B7AF-2ACF-5F79-C0074FDAA44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356" r="6755"/>
          <a:stretch/>
        </p:blipFill>
        <p:spPr bwMode="auto">
          <a:xfrm>
            <a:off x="6096000" y="10"/>
            <a:ext cx="6095999" cy="6857990"/>
          </a:xfrm>
          <a:prstGeom prst="rect">
            <a:avLst/>
          </a:prstGeom>
          <a:noFill/>
          <a:extLst>
            <a:ext uri="{909E8E84-426E-40DD-AFC4-6F175D3DCCD1}">
              <a14:hiddenFill xmlns:a14="http://schemas.microsoft.com/office/drawing/2010/main">
                <a:solidFill>
                  <a:srgbClr val="FFFFFF"/>
                </a:solidFill>
              </a14:hiddenFill>
            </a:ext>
          </a:extLst>
        </p:spPr>
      </p:pic>
      <p:sp>
        <p:nvSpPr>
          <p:cNvPr id="4129" name="Rectangle 4128">
            <a:extLst>
              <a:ext uri="{FF2B5EF4-FFF2-40B4-BE49-F238E27FC236}">
                <a16:creationId xmlns:a16="http://schemas.microsoft.com/office/drawing/2014/main" id="{AE3A741D-C19B-960A-5803-1C58871478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369424" y="3028872"/>
            <a:ext cx="1559464" cy="6106313"/>
          </a:xfrm>
          <a:prstGeom prst="rect">
            <a:avLst/>
          </a:prstGeom>
          <a:gradFill>
            <a:gsLst>
              <a:gs pos="0">
                <a:schemeClr val="accent5">
                  <a:alpha val="77000"/>
                </a:schemeClr>
              </a:gs>
              <a:gs pos="57000">
                <a:schemeClr val="accent5">
                  <a:lumMod val="60000"/>
                  <a:lumOff val="40000"/>
                  <a:alpha val="0"/>
                </a:schemeClr>
              </a:gs>
            </a:gsLst>
            <a:lin ang="11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31" name="Rectangle 4130">
            <a:extLst>
              <a:ext uri="{FF2B5EF4-FFF2-40B4-BE49-F238E27FC236}">
                <a16:creationId xmlns:a16="http://schemas.microsoft.com/office/drawing/2014/main" id="{9C3A50E9-9119-7BC3-083B-2D84CCC78E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15441" y="-3760"/>
            <a:ext cx="2176557" cy="6857999"/>
          </a:xfrm>
          <a:prstGeom prst="rect">
            <a:avLst/>
          </a:prstGeom>
          <a:gradFill flip="none" rotWithShape="1">
            <a:gsLst>
              <a:gs pos="0">
                <a:schemeClr val="accent2"/>
              </a:gs>
              <a:gs pos="40000">
                <a:schemeClr val="accent2">
                  <a:alpha val="0"/>
                </a:schemeClr>
              </a:gs>
            </a:gsLst>
            <a:lin ang="11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33" name="Rectangle 4132">
            <a:extLst>
              <a:ext uri="{FF2B5EF4-FFF2-40B4-BE49-F238E27FC236}">
                <a16:creationId xmlns:a16="http://schemas.microsoft.com/office/drawing/2014/main" id="{DC39DE25-0E4E-0AA7-0932-1D78C23727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6096000" y="5502302"/>
            <a:ext cx="6106314" cy="1359456"/>
          </a:xfrm>
          <a:prstGeom prst="rect">
            <a:avLst/>
          </a:prstGeom>
          <a:gradFill flip="none" rotWithShape="1">
            <a:gsLst>
              <a:gs pos="0">
                <a:schemeClr val="accent2">
                  <a:alpha val="89000"/>
                </a:schemeClr>
              </a:gs>
              <a:gs pos="38000">
                <a:schemeClr val="accent5">
                  <a:lumMod val="60000"/>
                  <a:lumOff val="40000"/>
                  <a:alpha val="0"/>
                </a:schemeClr>
              </a:gs>
            </a:gsLst>
            <a:lin ang="4200000" scaled="0"/>
            <a:tileRect/>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4135" name="Rectangle 4134">
            <a:extLst>
              <a:ext uri="{FF2B5EF4-FFF2-40B4-BE49-F238E27FC236}">
                <a16:creationId xmlns:a16="http://schemas.microsoft.com/office/drawing/2014/main" id="{8D6EA299-0840-6DEA-E670-C49AEBC87E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9026892" y="2939627"/>
            <a:ext cx="3162908" cy="3914612"/>
          </a:xfrm>
          <a:prstGeom prst="rect">
            <a:avLst/>
          </a:prstGeom>
          <a:gradFill flip="none" rotWithShape="1">
            <a:gsLst>
              <a:gs pos="0">
                <a:schemeClr val="accent5">
                  <a:lumMod val="60000"/>
                  <a:lumOff val="40000"/>
                </a:schemeClr>
              </a:gs>
              <a:gs pos="51000">
                <a:schemeClr val="accent5">
                  <a:lumMod val="60000"/>
                  <a:lumOff val="40000"/>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pic>
        <p:nvPicPr>
          <p:cNvPr id="6" name="Picture 5" descr="A red and blue text on a black background&#10;&#10;Description automatically generated">
            <a:extLst>
              <a:ext uri="{FF2B5EF4-FFF2-40B4-BE49-F238E27FC236}">
                <a16:creationId xmlns:a16="http://schemas.microsoft.com/office/drawing/2014/main" id="{FF608451-1692-CEA2-6786-525C9862945A}"/>
              </a:ext>
            </a:extLst>
          </p:cNvPr>
          <p:cNvPicPr>
            <a:picLocks noChangeAspect="1"/>
          </p:cNvPicPr>
          <p:nvPr/>
        </p:nvPicPr>
        <p:blipFill>
          <a:blip r:embed="rId3"/>
          <a:stretch>
            <a:fillRect/>
          </a:stretch>
        </p:blipFill>
        <p:spPr>
          <a:xfrm>
            <a:off x="1406047" y="5772176"/>
            <a:ext cx="2439426" cy="819707"/>
          </a:xfrm>
          <a:prstGeom prst="rect">
            <a:avLst/>
          </a:prstGeom>
        </p:spPr>
      </p:pic>
    </p:spTree>
    <p:extLst>
      <p:ext uri="{BB962C8B-B14F-4D97-AF65-F5344CB8AC3E}">
        <p14:creationId xmlns:p14="http://schemas.microsoft.com/office/powerpoint/2010/main" val="3366371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1A182B5E-0484-7260-7C64-D16DEF7BB3E4}"/>
              </a:ext>
            </a:extLst>
          </p:cNvPr>
          <p:cNvSpPr txBox="1"/>
          <p:nvPr/>
        </p:nvSpPr>
        <p:spPr>
          <a:xfrm>
            <a:off x="640080" y="325369"/>
            <a:ext cx="4368602" cy="1956841"/>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nSpc>
                <a:spcPct val="90000"/>
              </a:lnSpc>
              <a:spcBef>
                <a:spcPct val="0"/>
              </a:spcBef>
              <a:spcAft>
                <a:spcPts val="600"/>
              </a:spcAft>
            </a:pPr>
            <a:r>
              <a:rPr lang="en-US" sz="5400" b="1">
                <a:latin typeface="+mj-lt"/>
                <a:ea typeface="+mj-ea"/>
                <a:cs typeface="+mj-cs"/>
              </a:rPr>
              <a:t>Revision tips</a:t>
            </a:r>
            <a:endParaRPr lang="en-US" sz="5400">
              <a:latin typeface="+mj-lt"/>
              <a:ea typeface="+mj-ea"/>
              <a:cs typeface="+mj-cs"/>
            </a:endParaRPr>
          </a:p>
        </p:txBody>
      </p:sp>
      <p:sp>
        <p:nvSpPr>
          <p:cNvPr id="35"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4739E60B-0667-23AB-4928-0AF8AAA6017A}"/>
              </a:ext>
            </a:extLst>
          </p:cNvPr>
          <p:cNvSpPr txBox="1"/>
          <p:nvPr/>
        </p:nvSpPr>
        <p:spPr>
          <a:xfrm>
            <a:off x="640080" y="2872899"/>
            <a:ext cx="4243589" cy="3320668"/>
          </a:xfrm>
          <a:prstGeom prst="rect">
            <a:avLst/>
          </a:prstGeom>
        </p:spPr>
        <p:txBody>
          <a:bodyPr rot="0" spcFirstLastPara="0" vertOverflow="overflow" horzOverflow="overflow" vert="horz" lIns="91440" tIns="45720" rIns="91440" bIns="45720" numCol="1" spcCol="0" rtlCol="0" fromWordArt="0" anchorCtr="0" forceAA="0" compatLnSpc="1">
            <a:prstTxWarp prst="textNoShape">
              <a:avLst/>
            </a:prstTxWarp>
            <a:normAutofit/>
          </a:bodyPr>
          <a:lstStyle/>
          <a:p>
            <a:pPr marL="228600" indent="-228600">
              <a:lnSpc>
                <a:spcPct val="90000"/>
              </a:lnSpc>
              <a:spcAft>
                <a:spcPts val="600"/>
              </a:spcAft>
              <a:buFont typeface="Arial" panose="020B0604020202020204" pitchFamily="34" charset="0"/>
              <a:buChar char="•"/>
            </a:pPr>
            <a:r>
              <a:rPr lang="en-US" sz="1400"/>
              <a:t>Leave plenty of time to revise so that you don't have to do last- minute cramming.</a:t>
            </a:r>
          </a:p>
          <a:p>
            <a:pPr marL="228600" indent="-228600">
              <a:lnSpc>
                <a:spcPct val="90000"/>
              </a:lnSpc>
              <a:spcAft>
                <a:spcPts val="600"/>
              </a:spcAft>
              <a:buFont typeface="Arial" panose="020B0604020202020204" pitchFamily="34" charset="0"/>
              <a:buChar char="•"/>
            </a:pPr>
            <a:r>
              <a:rPr lang="en-US" sz="1400"/>
              <a:t>Develop a timetable so that you can track and monitor your progress. </a:t>
            </a:r>
          </a:p>
          <a:p>
            <a:pPr marL="228600" indent="-228600">
              <a:lnSpc>
                <a:spcPct val="90000"/>
              </a:lnSpc>
              <a:spcAft>
                <a:spcPts val="600"/>
              </a:spcAft>
              <a:buFont typeface="Arial" panose="020B0604020202020204" pitchFamily="34" charset="0"/>
              <a:buChar char="•"/>
            </a:pPr>
            <a:r>
              <a:rPr lang="en-US" sz="1400"/>
              <a:t>Allow time for fun and relaxation.</a:t>
            </a:r>
          </a:p>
          <a:p>
            <a:pPr marL="228600" indent="-228600">
              <a:lnSpc>
                <a:spcPct val="90000"/>
              </a:lnSpc>
              <a:spcAft>
                <a:spcPts val="600"/>
              </a:spcAft>
              <a:buFont typeface="Arial" panose="020B0604020202020204" pitchFamily="34" charset="0"/>
              <a:buChar char="•"/>
            </a:pPr>
            <a:r>
              <a:rPr lang="en-US" sz="1400"/>
              <a:t>Take a short break as soon as you notice your mind is losing concentration, but don't get distracted.</a:t>
            </a:r>
          </a:p>
          <a:p>
            <a:pPr marL="228600" indent="-228600">
              <a:lnSpc>
                <a:spcPct val="90000"/>
              </a:lnSpc>
              <a:spcAft>
                <a:spcPts val="600"/>
              </a:spcAft>
              <a:buFont typeface="Arial" panose="020B0604020202020204" pitchFamily="34" charset="0"/>
              <a:buChar char="•"/>
            </a:pPr>
            <a:r>
              <a:rPr lang="en-US" sz="1400"/>
              <a:t>Experiment with alternative revision techniques.</a:t>
            </a:r>
          </a:p>
          <a:p>
            <a:pPr marL="228600" indent="-228600">
              <a:lnSpc>
                <a:spcPct val="90000"/>
              </a:lnSpc>
              <a:spcAft>
                <a:spcPts val="600"/>
              </a:spcAft>
              <a:buFont typeface="Arial" panose="020B0604020202020204" pitchFamily="34" charset="0"/>
              <a:buChar char="•"/>
            </a:pPr>
            <a:r>
              <a:rPr lang="en-US" sz="1400"/>
              <a:t>Don't drink too much coffee, tea or fizzy drinks; the caffeine will make your thinking less clear.</a:t>
            </a:r>
          </a:p>
          <a:p>
            <a:pPr marL="228600" indent="-228600">
              <a:lnSpc>
                <a:spcPct val="90000"/>
              </a:lnSpc>
              <a:spcAft>
                <a:spcPts val="600"/>
              </a:spcAft>
              <a:buFont typeface="Arial" panose="020B0604020202020204" pitchFamily="34" charset="0"/>
              <a:buChar char="•"/>
            </a:pPr>
            <a:r>
              <a:rPr lang="en-US" sz="1400"/>
              <a:t>Regular moderate exercise will boost your energy, clear your mind, reduce feelings of stress and help you sleep better.</a:t>
            </a:r>
          </a:p>
        </p:txBody>
      </p:sp>
      <p:pic>
        <p:nvPicPr>
          <p:cNvPr id="29" name="Picture 28" descr="Calendar on table">
            <a:extLst>
              <a:ext uri="{FF2B5EF4-FFF2-40B4-BE49-F238E27FC236}">
                <a16:creationId xmlns:a16="http://schemas.microsoft.com/office/drawing/2014/main" id="{B178FC84-A2CB-EAFF-EF92-E6E3BC075913}"/>
              </a:ext>
            </a:extLst>
          </p:cNvPr>
          <p:cNvPicPr>
            <a:picLocks noChangeAspect="1"/>
          </p:cNvPicPr>
          <p:nvPr/>
        </p:nvPicPr>
        <p:blipFill rotWithShape="1">
          <a:blip r:embed="rId2"/>
          <a:srcRect r="33145" b="-3"/>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pic>
        <p:nvPicPr>
          <p:cNvPr id="8" name="Picture 7" descr="A red and blue text on a black background&#10;&#10;Description automatically generated">
            <a:extLst>
              <a:ext uri="{FF2B5EF4-FFF2-40B4-BE49-F238E27FC236}">
                <a16:creationId xmlns:a16="http://schemas.microsoft.com/office/drawing/2014/main" id="{558F089D-A23F-28E1-760C-893BB9DE5A50}"/>
              </a:ext>
            </a:extLst>
          </p:cNvPr>
          <p:cNvPicPr>
            <a:picLocks noChangeAspect="1"/>
          </p:cNvPicPr>
          <p:nvPr/>
        </p:nvPicPr>
        <p:blipFill>
          <a:blip r:embed="rId3"/>
          <a:stretch>
            <a:fillRect/>
          </a:stretch>
        </p:blipFill>
        <p:spPr>
          <a:xfrm>
            <a:off x="378963" y="324026"/>
            <a:ext cx="2439426" cy="819707"/>
          </a:xfrm>
          <a:prstGeom prst="rect">
            <a:avLst/>
          </a:prstGeom>
        </p:spPr>
      </p:pic>
    </p:spTree>
    <p:extLst>
      <p:ext uri="{BB962C8B-B14F-4D97-AF65-F5344CB8AC3E}">
        <p14:creationId xmlns:p14="http://schemas.microsoft.com/office/powerpoint/2010/main" val="4126162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78793E9-ABEE-0780-6D4D-940E39C1B1D5}"/>
              </a:ext>
            </a:extLst>
          </p:cNvPr>
          <p:cNvSpPr txBox="1"/>
          <p:nvPr/>
        </p:nvSpPr>
        <p:spPr>
          <a:xfrm>
            <a:off x="6254918" y="97795"/>
            <a:ext cx="4491821" cy="640369"/>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3200" b="1" i="0" dirty="0">
                <a:effectLst/>
                <a:highlight>
                  <a:srgbClr val="FFFFFF"/>
                </a:highlight>
                <a:latin typeface="+mj-lt"/>
                <a:ea typeface="+mj-ea"/>
                <a:cs typeface="+mj-cs"/>
              </a:rPr>
              <a:t>When exams start</a:t>
            </a:r>
          </a:p>
        </p:txBody>
      </p:sp>
      <p:pic>
        <p:nvPicPr>
          <p:cNvPr id="8" name="Picture 7" descr="Coloured pins pinned on a calendar">
            <a:extLst>
              <a:ext uri="{FF2B5EF4-FFF2-40B4-BE49-F238E27FC236}">
                <a16:creationId xmlns:a16="http://schemas.microsoft.com/office/drawing/2014/main" id="{F284E453-08B0-50FB-8451-15CFB7590C8E}"/>
              </a:ext>
            </a:extLst>
          </p:cNvPr>
          <p:cNvPicPr>
            <a:picLocks noChangeAspect="1"/>
          </p:cNvPicPr>
          <p:nvPr/>
        </p:nvPicPr>
        <p:blipFill rotWithShape="1">
          <a:blip r:embed="rId2"/>
          <a:srcRect l="26564" r="14102" b="-1"/>
          <a:stretch/>
        </p:blipFill>
        <p:spPr>
          <a:xfrm>
            <a:off x="20" y="10"/>
            <a:ext cx="6095980" cy="6857990"/>
          </a:xfrm>
          <a:prstGeom prst="rect">
            <a:avLst/>
          </a:prstGeom>
        </p:spPr>
      </p:pic>
      <p:grpSp>
        <p:nvGrpSpPr>
          <p:cNvPr id="9" name="Group 8">
            <a:extLst>
              <a:ext uri="{FF2B5EF4-FFF2-40B4-BE49-F238E27FC236}">
                <a16:creationId xmlns:a16="http://schemas.microsoft.com/office/drawing/2014/main" id="{5EFBDE31-BB3E-6CFC-23CD-B5976DA3843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3362" cy="6858000"/>
            <a:chOff x="12068638" y="0"/>
            <a:chExt cx="123362" cy="6858000"/>
          </a:xfrm>
        </p:grpSpPr>
        <p:sp>
          <p:nvSpPr>
            <p:cNvPr id="12" name="Rectangle 11">
              <a:extLst>
                <a:ext uri="{FF2B5EF4-FFF2-40B4-BE49-F238E27FC236}">
                  <a16:creationId xmlns:a16="http://schemas.microsoft.com/office/drawing/2014/main" id="{180A60EC-72BB-121F-556A-E2837FD99A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0"/>
              <a:ext cx="123362" cy="6858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91A2FAE-D41C-FF5D-B0A0-7808248EDC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4139706"/>
              <a:ext cx="123362" cy="2718294"/>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TextBox 4">
            <a:extLst>
              <a:ext uri="{FF2B5EF4-FFF2-40B4-BE49-F238E27FC236}">
                <a16:creationId xmlns:a16="http://schemas.microsoft.com/office/drawing/2014/main" id="{66AF8A9C-A20E-C33D-0021-3E2A123F152F}"/>
              </a:ext>
            </a:extLst>
          </p:cNvPr>
          <p:cNvSpPr txBox="1"/>
          <p:nvPr/>
        </p:nvSpPr>
        <p:spPr>
          <a:xfrm>
            <a:off x="6522098" y="3438849"/>
            <a:ext cx="5318449" cy="2185214"/>
          </a:xfrm>
          <a:prstGeom prst="rect">
            <a:avLst/>
          </a:prstGeom>
          <a:noFill/>
        </p:spPr>
        <p:txBody>
          <a:bodyPr wrap="square" rtlCol="0">
            <a:spAutoFit/>
          </a:bodyPr>
          <a:lstStyle/>
          <a:p>
            <a:pPr>
              <a:spcAft>
                <a:spcPts val="600"/>
              </a:spcAft>
            </a:pPr>
            <a:r>
              <a:rPr lang="en-GB" b="1" u="sng" dirty="0"/>
              <a:t>Try relaxation techniques</a:t>
            </a:r>
          </a:p>
          <a:p>
            <a:pPr>
              <a:spcAft>
                <a:spcPts val="600"/>
              </a:spcAft>
            </a:pPr>
            <a:endParaRPr lang="en-GB" b="1" u="sng" dirty="0"/>
          </a:p>
          <a:p>
            <a:pPr>
              <a:spcAft>
                <a:spcPts val="600"/>
              </a:spcAft>
            </a:pPr>
            <a:r>
              <a:rPr lang="en-GB" b="0" i="0" dirty="0">
                <a:solidFill>
                  <a:srgbClr val="191919"/>
                </a:solidFill>
                <a:effectLst/>
                <a:highlight>
                  <a:srgbClr val="FFFFFF"/>
                </a:highlight>
              </a:rPr>
              <a:t>Avoid cramming in last-minute revision. This can be overwhelming and make you feel unprepared. You’ve put in the work, so focus on staying calm. Breathing exercises and grounding techniques can help dial down the stress before your exam.</a:t>
            </a:r>
            <a:endParaRPr lang="en-GB" dirty="0"/>
          </a:p>
        </p:txBody>
      </p:sp>
      <p:sp>
        <p:nvSpPr>
          <p:cNvPr id="14" name="TextBox 13">
            <a:extLst>
              <a:ext uri="{FF2B5EF4-FFF2-40B4-BE49-F238E27FC236}">
                <a16:creationId xmlns:a16="http://schemas.microsoft.com/office/drawing/2014/main" id="{91C4D0D8-0D4A-111F-5148-4D70736E264F}"/>
              </a:ext>
            </a:extLst>
          </p:cNvPr>
          <p:cNvSpPr txBox="1"/>
          <p:nvPr/>
        </p:nvSpPr>
        <p:spPr>
          <a:xfrm>
            <a:off x="6522098" y="977246"/>
            <a:ext cx="5318449" cy="2031325"/>
          </a:xfrm>
          <a:prstGeom prst="rect">
            <a:avLst/>
          </a:prstGeom>
          <a:noFill/>
        </p:spPr>
        <p:txBody>
          <a:bodyPr wrap="square" rtlCol="0">
            <a:spAutoFit/>
          </a:bodyPr>
          <a:lstStyle/>
          <a:p>
            <a:r>
              <a:rPr lang="en-GB" b="1" u="sng" dirty="0"/>
              <a:t>Get organised the night before</a:t>
            </a:r>
          </a:p>
          <a:p>
            <a:endParaRPr lang="en-GB" b="1" u="sng" dirty="0"/>
          </a:p>
          <a:p>
            <a:r>
              <a:rPr lang="en-GB" dirty="0"/>
              <a:t>Get everything ready for the exam the night before. You could talk to someone you trust to double check you’ve got everything sorted. Ensure that you know when your exams are plan your route to make sure that you have plenty of time to get here! </a:t>
            </a:r>
          </a:p>
        </p:txBody>
      </p:sp>
      <p:pic>
        <p:nvPicPr>
          <p:cNvPr id="15" name="Picture 14" descr="A red and blue text on a black background&#10;&#10;Description automatically generated">
            <a:extLst>
              <a:ext uri="{FF2B5EF4-FFF2-40B4-BE49-F238E27FC236}">
                <a16:creationId xmlns:a16="http://schemas.microsoft.com/office/drawing/2014/main" id="{5EDC9880-5D3A-F5AF-329B-229DF751ADA5}"/>
              </a:ext>
            </a:extLst>
          </p:cNvPr>
          <p:cNvPicPr>
            <a:picLocks noChangeAspect="1"/>
          </p:cNvPicPr>
          <p:nvPr/>
        </p:nvPicPr>
        <p:blipFill>
          <a:blip r:embed="rId3"/>
          <a:stretch>
            <a:fillRect/>
          </a:stretch>
        </p:blipFill>
        <p:spPr>
          <a:xfrm>
            <a:off x="9401121" y="5880754"/>
            <a:ext cx="2439426" cy="819707"/>
          </a:xfrm>
          <a:prstGeom prst="rect">
            <a:avLst/>
          </a:prstGeom>
        </p:spPr>
      </p:pic>
    </p:spTree>
    <p:extLst>
      <p:ext uri="{BB962C8B-B14F-4D97-AF65-F5344CB8AC3E}">
        <p14:creationId xmlns:p14="http://schemas.microsoft.com/office/powerpoint/2010/main" val="2466087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18E74B11-7995-533D-F2F1-EB77543E512D}"/>
              </a:ext>
            </a:extLst>
          </p:cNvPr>
          <p:cNvSpPr txBox="1"/>
          <p:nvPr/>
        </p:nvSpPr>
        <p:spPr>
          <a:xfrm>
            <a:off x="640080" y="325369"/>
            <a:ext cx="4368602" cy="1956841"/>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nSpc>
                <a:spcPct val="90000"/>
              </a:lnSpc>
              <a:spcBef>
                <a:spcPct val="0"/>
              </a:spcBef>
              <a:spcAft>
                <a:spcPts val="600"/>
              </a:spcAft>
            </a:pPr>
            <a:r>
              <a:rPr lang="en-US" sz="5400" b="1">
                <a:latin typeface="+mj-lt"/>
                <a:ea typeface="+mj-ea"/>
                <a:cs typeface="+mj-cs"/>
              </a:rPr>
              <a:t>Tips for the exam itself</a:t>
            </a:r>
            <a:endParaRPr lang="en-US" sz="5400">
              <a:latin typeface="+mj-lt"/>
              <a:ea typeface="+mj-ea"/>
              <a:cs typeface="+mj-cs"/>
            </a:endParaRPr>
          </a:p>
        </p:txBody>
      </p:sp>
      <p:sp>
        <p:nvSpPr>
          <p:cNvPr id="11"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6CA5F4A7-1825-5A9B-790A-64F40E5B02A5}"/>
              </a:ext>
            </a:extLst>
          </p:cNvPr>
          <p:cNvSpPr txBox="1"/>
          <p:nvPr/>
        </p:nvSpPr>
        <p:spPr>
          <a:xfrm>
            <a:off x="640080" y="2872899"/>
            <a:ext cx="4243589" cy="3320668"/>
          </a:xfrm>
          <a:prstGeom prst="rect">
            <a:avLst/>
          </a:prstGeom>
        </p:spPr>
        <p:txBody>
          <a:bodyPr rot="0" spcFirstLastPara="0" vertOverflow="overflow" horzOverflow="overflow" vert="horz" lIns="91440" tIns="45720" rIns="91440" bIns="45720" numCol="1" spcCol="0" rtlCol="0" fromWordArt="0" anchorCtr="0" forceAA="0" compatLnSpc="1">
            <a:prstTxWarp prst="textNoShape">
              <a:avLst/>
            </a:prstTxWarp>
            <a:normAutofit/>
          </a:bodyPr>
          <a:lstStyle/>
          <a:p>
            <a:pPr>
              <a:lnSpc>
                <a:spcPct val="90000"/>
              </a:lnSpc>
              <a:spcAft>
                <a:spcPts val="600"/>
              </a:spcAft>
            </a:pPr>
            <a:r>
              <a:rPr lang="en-US" sz="1700" dirty="0"/>
              <a:t>It's natural to feel some exam nerves but don't panic.</a:t>
            </a:r>
            <a:endParaRPr lang="en-US" dirty="0"/>
          </a:p>
          <a:p>
            <a:pPr>
              <a:lnSpc>
                <a:spcPct val="90000"/>
              </a:lnSpc>
              <a:spcAft>
                <a:spcPts val="600"/>
              </a:spcAft>
            </a:pPr>
            <a:r>
              <a:rPr lang="en-US" sz="1700" dirty="0"/>
              <a:t>The quickest and most effective way to eliminate feelings of stress and panic is to close your eyes and take several long, slow deep breaths. </a:t>
            </a:r>
          </a:p>
          <a:p>
            <a:pPr marL="228600" indent="-228600">
              <a:lnSpc>
                <a:spcPct val="90000"/>
              </a:lnSpc>
              <a:spcAft>
                <a:spcPts val="600"/>
              </a:spcAft>
              <a:buFont typeface="Arial" panose="020B0604020202020204" pitchFamily="34" charset="0"/>
              <a:buChar char="•"/>
            </a:pPr>
            <a:r>
              <a:rPr lang="en-US" sz="1700" dirty="0"/>
              <a:t>Give yourself a mental pep-talk by repeating "I am calm" or "I know I will do fine"</a:t>
            </a:r>
          </a:p>
          <a:p>
            <a:pPr marL="228600" indent="-228600">
              <a:lnSpc>
                <a:spcPct val="90000"/>
              </a:lnSpc>
              <a:spcAft>
                <a:spcPts val="600"/>
              </a:spcAft>
              <a:buFont typeface="Arial" panose="020B0604020202020204" pitchFamily="34" charset="0"/>
              <a:buChar char="•"/>
            </a:pPr>
            <a:r>
              <a:rPr lang="en-US" sz="1700" dirty="0"/>
              <a:t>Survey what’s in front of you</a:t>
            </a:r>
          </a:p>
          <a:p>
            <a:pPr marL="228600" indent="-228600">
              <a:lnSpc>
                <a:spcPct val="90000"/>
              </a:lnSpc>
              <a:spcAft>
                <a:spcPts val="600"/>
              </a:spcAft>
              <a:buFont typeface="Arial" panose="020B0604020202020204" pitchFamily="34" charset="0"/>
              <a:buChar char="•"/>
            </a:pPr>
            <a:r>
              <a:rPr lang="en-US" sz="1700" dirty="0" err="1"/>
              <a:t>Prioritise</a:t>
            </a:r>
            <a:r>
              <a:rPr lang="en-US" sz="1700" dirty="0"/>
              <a:t> what needs to be done</a:t>
            </a:r>
          </a:p>
          <a:p>
            <a:pPr marL="228600" indent="-228600">
              <a:lnSpc>
                <a:spcPct val="90000"/>
              </a:lnSpc>
              <a:spcAft>
                <a:spcPts val="600"/>
              </a:spcAft>
              <a:buFont typeface="Arial" panose="020B0604020202020204" pitchFamily="34" charset="0"/>
              <a:buChar char="•"/>
            </a:pPr>
            <a:r>
              <a:rPr lang="en-US" sz="1700" dirty="0"/>
              <a:t>Pace yourself</a:t>
            </a:r>
          </a:p>
        </p:txBody>
      </p:sp>
      <p:pic>
        <p:nvPicPr>
          <p:cNvPr id="5" name="Picture 4" descr="Magnifying glass on clear background">
            <a:extLst>
              <a:ext uri="{FF2B5EF4-FFF2-40B4-BE49-F238E27FC236}">
                <a16:creationId xmlns:a16="http://schemas.microsoft.com/office/drawing/2014/main" id="{A385E1ED-DF05-8569-D7D3-4612ABAF00E3}"/>
              </a:ext>
            </a:extLst>
          </p:cNvPr>
          <p:cNvPicPr>
            <a:picLocks noChangeAspect="1"/>
          </p:cNvPicPr>
          <p:nvPr/>
        </p:nvPicPr>
        <p:blipFill rotWithShape="1">
          <a:blip r:embed="rId2"/>
          <a:srcRect l="29528" r="3524" b="4"/>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pic>
        <p:nvPicPr>
          <p:cNvPr id="6" name="Picture 5" descr="A red and blue text on a black background&#10;&#10;Description automatically generated">
            <a:extLst>
              <a:ext uri="{FF2B5EF4-FFF2-40B4-BE49-F238E27FC236}">
                <a16:creationId xmlns:a16="http://schemas.microsoft.com/office/drawing/2014/main" id="{639E4B0E-15C7-4C82-38EF-A67F9392DE52}"/>
              </a:ext>
            </a:extLst>
          </p:cNvPr>
          <p:cNvPicPr>
            <a:picLocks noChangeAspect="1"/>
          </p:cNvPicPr>
          <p:nvPr/>
        </p:nvPicPr>
        <p:blipFill>
          <a:blip r:embed="rId3"/>
          <a:stretch>
            <a:fillRect/>
          </a:stretch>
        </p:blipFill>
        <p:spPr>
          <a:xfrm>
            <a:off x="9276778" y="5775257"/>
            <a:ext cx="2439426" cy="819707"/>
          </a:xfrm>
          <a:prstGeom prst="rect">
            <a:avLst/>
          </a:prstGeom>
        </p:spPr>
      </p:pic>
    </p:spTree>
    <p:extLst>
      <p:ext uri="{BB962C8B-B14F-4D97-AF65-F5344CB8AC3E}">
        <p14:creationId xmlns:p14="http://schemas.microsoft.com/office/powerpoint/2010/main" val="2048310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4" name="Picture 23" descr="Person with idea concept">
            <a:extLst>
              <a:ext uri="{FF2B5EF4-FFF2-40B4-BE49-F238E27FC236}">
                <a16:creationId xmlns:a16="http://schemas.microsoft.com/office/drawing/2014/main" id="{E16F949F-B853-F346-4309-B7E3D7AE3A39}"/>
              </a:ext>
            </a:extLst>
          </p:cNvPr>
          <p:cNvPicPr>
            <a:picLocks noChangeAspect="1"/>
          </p:cNvPicPr>
          <p:nvPr/>
        </p:nvPicPr>
        <p:blipFill rotWithShape="1">
          <a:blip r:embed="rId2"/>
          <a:srcRect l="26842" r="13912" b="-3"/>
          <a:stretch/>
        </p:blipFill>
        <p:spPr>
          <a:xfrm>
            <a:off x="20" y="10"/>
            <a:ext cx="6095980" cy="6857990"/>
          </a:xfrm>
          <a:prstGeom prst="rect">
            <a:avLst/>
          </a:prstGeom>
        </p:spPr>
      </p:pic>
      <p:grpSp>
        <p:nvGrpSpPr>
          <p:cNvPr id="25" name="Group 24">
            <a:extLst>
              <a:ext uri="{FF2B5EF4-FFF2-40B4-BE49-F238E27FC236}">
                <a16:creationId xmlns:a16="http://schemas.microsoft.com/office/drawing/2014/main" id="{5EFBDE31-BB3E-6CFC-23CD-B5976DA3843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3362" cy="6858000"/>
            <a:chOff x="12068638" y="0"/>
            <a:chExt cx="123362" cy="6858000"/>
          </a:xfrm>
        </p:grpSpPr>
        <p:sp>
          <p:nvSpPr>
            <p:cNvPr id="9" name="Rectangle 8">
              <a:extLst>
                <a:ext uri="{FF2B5EF4-FFF2-40B4-BE49-F238E27FC236}">
                  <a16:creationId xmlns:a16="http://schemas.microsoft.com/office/drawing/2014/main" id="{180A60EC-72BB-121F-556A-E2837FD99A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0"/>
              <a:ext cx="123362" cy="6858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F91A2FAE-D41C-FF5D-B0A0-7808248EDC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4139706"/>
              <a:ext cx="123362" cy="2718294"/>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extBox 1">
            <a:extLst>
              <a:ext uri="{FF2B5EF4-FFF2-40B4-BE49-F238E27FC236}">
                <a16:creationId xmlns:a16="http://schemas.microsoft.com/office/drawing/2014/main" id="{721EF1B1-6661-1F56-DEBD-81F22112D4AF}"/>
              </a:ext>
            </a:extLst>
          </p:cNvPr>
          <p:cNvSpPr txBox="1"/>
          <p:nvPr/>
        </p:nvSpPr>
        <p:spPr>
          <a:xfrm>
            <a:off x="6823878" y="2533476"/>
            <a:ext cx="4491820" cy="3447832"/>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rmAutofit/>
          </a:bodyPr>
          <a:lstStyle/>
          <a:p>
            <a:pPr marL="228600" indent="-228600">
              <a:lnSpc>
                <a:spcPct val="90000"/>
              </a:lnSpc>
              <a:spcAft>
                <a:spcPts val="600"/>
              </a:spcAft>
              <a:buFont typeface="Arial" panose="020B0604020202020204" pitchFamily="34" charset="0"/>
              <a:buChar char="•"/>
            </a:pPr>
            <a:r>
              <a:rPr lang="en-US" sz="1700"/>
              <a:t>Memory recovery</a:t>
            </a:r>
          </a:p>
          <a:p>
            <a:pPr marL="228600" indent="-228600">
              <a:lnSpc>
                <a:spcPct val="90000"/>
              </a:lnSpc>
              <a:spcAft>
                <a:spcPts val="600"/>
              </a:spcAft>
              <a:buFont typeface="Arial" panose="020B0604020202020204" pitchFamily="34" charset="0"/>
              <a:buChar char="•"/>
            </a:pPr>
            <a:r>
              <a:rPr lang="en-US" sz="1700"/>
              <a:t>Imagine you know the answer and see what comes to mind </a:t>
            </a:r>
          </a:p>
          <a:p>
            <a:pPr marL="228600" indent="-228600">
              <a:lnSpc>
                <a:spcPct val="90000"/>
              </a:lnSpc>
              <a:spcAft>
                <a:spcPts val="600"/>
              </a:spcAft>
              <a:buFont typeface="Arial" panose="020B0604020202020204" pitchFamily="34" charset="0"/>
              <a:buChar char="•"/>
            </a:pPr>
            <a:r>
              <a:rPr lang="en-US" sz="1700"/>
              <a:t>Try not to keep staring at the question – brain research suggests the position of the eyes is important: look up as you try and remember it </a:t>
            </a:r>
          </a:p>
          <a:p>
            <a:pPr marL="228600" indent="-228600">
              <a:lnSpc>
                <a:spcPct val="90000"/>
              </a:lnSpc>
              <a:spcAft>
                <a:spcPts val="600"/>
              </a:spcAft>
              <a:buFont typeface="Arial" panose="020B0604020202020204" pitchFamily="34" charset="0"/>
              <a:buChar char="•"/>
            </a:pPr>
            <a:r>
              <a:rPr lang="en-US" sz="1700"/>
              <a:t>Create a mind map of what you do remember – the power of association can trigger your memory Begin with questions you can answer – add anything you remember to your mind map while you are doing this</a:t>
            </a:r>
          </a:p>
        </p:txBody>
      </p:sp>
      <p:sp>
        <p:nvSpPr>
          <p:cNvPr id="3" name="TextBox 2">
            <a:extLst>
              <a:ext uri="{FF2B5EF4-FFF2-40B4-BE49-F238E27FC236}">
                <a16:creationId xmlns:a16="http://schemas.microsoft.com/office/drawing/2014/main" id="{9335F8FF-86DF-0438-E4F8-F90FB709B8EB}"/>
              </a:ext>
            </a:extLst>
          </p:cNvPr>
          <p:cNvSpPr txBox="1"/>
          <p:nvPr/>
        </p:nvSpPr>
        <p:spPr>
          <a:xfrm>
            <a:off x="6784730" y="556846"/>
            <a:ext cx="5040923"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dirty="0">
                <a:latin typeface="Arial"/>
                <a:cs typeface="Arial"/>
              </a:rPr>
              <a:t>Managing mental blocks in the exam </a:t>
            </a:r>
            <a:endParaRPr lang="en-US"/>
          </a:p>
        </p:txBody>
      </p:sp>
      <p:pic>
        <p:nvPicPr>
          <p:cNvPr id="6" name="Picture 5" descr="A red and blue text on a black background&#10;&#10;Description automatically generated">
            <a:extLst>
              <a:ext uri="{FF2B5EF4-FFF2-40B4-BE49-F238E27FC236}">
                <a16:creationId xmlns:a16="http://schemas.microsoft.com/office/drawing/2014/main" id="{7B544044-EA5E-FB65-C1A7-76E5F3640FE7}"/>
              </a:ext>
            </a:extLst>
          </p:cNvPr>
          <p:cNvPicPr>
            <a:picLocks noChangeAspect="1"/>
          </p:cNvPicPr>
          <p:nvPr/>
        </p:nvPicPr>
        <p:blipFill>
          <a:blip r:embed="rId3"/>
          <a:stretch>
            <a:fillRect/>
          </a:stretch>
        </p:blipFill>
        <p:spPr>
          <a:xfrm>
            <a:off x="9300225" y="5869041"/>
            <a:ext cx="2439426" cy="819707"/>
          </a:xfrm>
          <a:prstGeom prst="rect">
            <a:avLst/>
          </a:prstGeom>
        </p:spPr>
      </p:pic>
    </p:spTree>
    <p:extLst>
      <p:ext uri="{BB962C8B-B14F-4D97-AF65-F5344CB8AC3E}">
        <p14:creationId xmlns:p14="http://schemas.microsoft.com/office/powerpoint/2010/main" val="2694295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E51BA4DF-2BD4-4EC2-B1DB-B27C8AC718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31B7FCA5-72ED-E5A5-9964-59F040E00D45}"/>
              </a:ext>
            </a:extLst>
          </p:cNvPr>
          <p:cNvSpPr txBox="1"/>
          <p:nvPr/>
        </p:nvSpPr>
        <p:spPr>
          <a:xfrm>
            <a:off x="4553733" y="548464"/>
            <a:ext cx="6798541" cy="1675623"/>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nSpc>
                <a:spcPct val="90000"/>
              </a:lnSpc>
              <a:spcBef>
                <a:spcPct val="0"/>
              </a:spcBef>
              <a:spcAft>
                <a:spcPts val="600"/>
              </a:spcAft>
            </a:pPr>
            <a:r>
              <a:rPr lang="en-US" sz="4000" b="1" dirty="0">
                <a:latin typeface="+mj-lt"/>
                <a:ea typeface="+mj-ea"/>
                <a:cs typeface="+mj-cs"/>
              </a:rPr>
              <a:t>After the exam itself</a:t>
            </a:r>
            <a:endParaRPr lang="en-US" sz="4000" dirty="0">
              <a:latin typeface="+mj-lt"/>
              <a:ea typeface="+mj-ea"/>
              <a:cs typeface="+mj-cs"/>
            </a:endParaRPr>
          </a:p>
        </p:txBody>
      </p:sp>
      <p:pic>
        <p:nvPicPr>
          <p:cNvPr id="21" name="Picture 20" descr="Stack of magazines on table">
            <a:extLst>
              <a:ext uri="{FF2B5EF4-FFF2-40B4-BE49-F238E27FC236}">
                <a16:creationId xmlns:a16="http://schemas.microsoft.com/office/drawing/2014/main" id="{CA3DBA74-3C88-FD72-AA74-CA766FC5CA65}"/>
              </a:ext>
            </a:extLst>
          </p:cNvPr>
          <p:cNvPicPr>
            <a:picLocks noChangeAspect="1"/>
          </p:cNvPicPr>
          <p:nvPr/>
        </p:nvPicPr>
        <p:blipFill rotWithShape="1">
          <a:blip r:embed="rId2"/>
          <a:srcRect l="46777" r="12380" b="4"/>
          <a:stretch/>
        </p:blipFill>
        <p:spPr>
          <a:xfrm>
            <a:off x="1" y="10"/>
            <a:ext cx="4196496" cy="6857990"/>
          </a:xfrm>
          <a:prstGeom prst="rect">
            <a:avLst/>
          </a:prstGeom>
          <a:effectLst/>
        </p:spPr>
      </p:pic>
      <p:sp>
        <p:nvSpPr>
          <p:cNvPr id="3" name="TextBox 2">
            <a:extLst>
              <a:ext uri="{FF2B5EF4-FFF2-40B4-BE49-F238E27FC236}">
                <a16:creationId xmlns:a16="http://schemas.microsoft.com/office/drawing/2014/main" id="{F7FDAABD-8C9B-F527-C254-AFDF3B92D213}"/>
              </a:ext>
            </a:extLst>
          </p:cNvPr>
          <p:cNvSpPr txBox="1"/>
          <p:nvPr/>
        </p:nvSpPr>
        <p:spPr>
          <a:xfrm>
            <a:off x="4553734" y="2409830"/>
            <a:ext cx="6798539" cy="3705217"/>
          </a:xfrm>
          <a:prstGeom prst="rect">
            <a:avLst/>
          </a:prstGeom>
        </p:spPr>
        <p:txBody>
          <a:bodyPr rot="0" spcFirstLastPara="0" vertOverflow="overflow" horzOverflow="overflow" vert="horz" lIns="91440" tIns="45720" rIns="91440" bIns="45720" numCol="1" spcCol="0" rtlCol="0" fromWordArt="0" anchorCtr="0" forceAA="0" compatLnSpc="1">
            <a:prstTxWarp prst="textNoShape">
              <a:avLst/>
            </a:prstTxWarp>
            <a:normAutofit/>
          </a:bodyPr>
          <a:lstStyle/>
          <a:p>
            <a:pPr indent="-228600">
              <a:lnSpc>
                <a:spcPct val="90000"/>
              </a:lnSpc>
              <a:spcAft>
                <a:spcPts val="600"/>
              </a:spcAft>
              <a:buFont typeface="Arial" panose="020B0604020202020204" pitchFamily="34" charset="0"/>
              <a:buChar char="•"/>
            </a:pPr>
            <a:r>
              <a:rPr lang="en-US" sz="2000" b="1"/>
              <a:t>Don't spend endless time criticising yourself </a:t>
            </a:r>
            <a:r>
              <a:rPr lang="en-US" sz="2000"/>
              <a:t>for where you think you went wrong. Congratulate yourself for the things you did right, learn from the bits where you know you could have done better, and then move on. </a:t>
            </a:r>
          </a:p>
          <a:p>
            <a:pPr indent="-228600">
              <a:lnSpc>
                <a:spcPct val="90000"/>
              </a:lnSpc>
              <a:spcAft>
                <a:spcPts val="600"/>
              </a:spcAft>
              <a:buFont typeface="Arial" panose="020B0604020202020204" pitchFamily="34" charset="0"/>
              <a:buChar char="•"/>
            </a:pPr>
            <a:r>
              <a:rPr lang="en-US" sz="2000" b="1"/>
              <a:t>Plan to reward yourself for your hard work.</a:t>
            </a:r>
            <a:r>
              <a:rPr lang="en-US" sz="2000"/>
              <a:t> After the exam, do something you enjoy. If you are going to meet up with someone, you could agree with them that you will only talk about the exam for 5 minutes - or even not at all. </a:t>
            </a:r>
          </a:p>
          <a:p>
            <a:pPr indent="-228600">
              <a:lnSpc>
                <a:spcPct val="90000"/>
              </a:lnSpc>
              <a:spcAft>
                <a:spcPts val="600"/>
              </a:spcAft>
              <a:buFont typeface="Arial" panose="020B0604020202020204" pitchFamily="34" charset="0"/>
              <a:buChar char="•"/>
            </a:pPr>
            <a:r>
              <a:rPr lang="en-US" sz="2000"/>
              <a:t>It’s important that you let the stress of the exam go, especially if you have more exams to sit.</a:t>
            </a:r>
          </a:p>
        </p:txBody>
      </p:sp>
      <p:pic>
        <p:nvPicPr>
          <p:cNvPr id="6" name="Picture 5" descr="A red and blue text on a black background&#10;&#10;Description automatically generated">
            <a:extLst>
              <a:ext uri="{FF2B5EF4-FFF2-40B4-BE49-F238E27FC236}">
                <a16:creationId xmlns:a16="http://schemas.microsoft.com/office/drawing/2014/main" id="{D212DE2E-A0A2-1F46-B77B-20BD1BE3D408}"/>
              </a:ext>
            </a:extLst>
          </p:cNvPr>
          <p:cNvPicPr>
            <a:picLocks noChangeAspect="1"/>
          </p:cNvPicPr>
          <p:nvPr/>
        </p:nvPicPr>
        <p:blipFill>
          <a:blip r:embed="rId3"/>
          <a:stretch>
            <a:fillRect/>
          </a:stretch>
        </p:blipFill>
        <p:spPr>
          <a:xfrm>
            <a:off x="9288501" y="5704919"/>
            <a:ext cx="2439426" cy="819707"/>
          </a:xfrm>
          <a:prstGeom prst="rect">
            <a:avLst/>
          </a:prstGeom>
        </p:spPr>
      </p:pic>
    </p:spTree>
    <p:extLst>
      <p:ext uri="{BB962C8B-B14F-4D97-AF65-F5344CB8AC3E}">
        <p14:creationId xmlns:p14="http://schemas.microsoft.com/office/powerpoint/2010/main" val="2723084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8" name="Rectangle 1037">
            <a:extLst>
              <a:ext uri="{FF2B5EF4-FFF2-40B4-BE49-F238E27FC236}">
                <a16:creationId xmlns:a16="http://schemas.microsoft.com/office/drawing/2014/main" id="{5AA03EDC-7067-4DFF-B672-541D016AA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0" name="Rectangle 1039">
            <a:extLst>
              <a:ext uri="{FF2B5EF4-FFF2-40B4-BE49-F238E27FC236}">
                <a16:creationId xmlns:a16="http://schemas.microsoft.com/office/drawing/2014/main" id="{0EBF3E39-B0BE-496A-8604-9007470FFA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000" cy="6865473"/>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8F853992-C5D6-5409-B0E8-86858A3D33D1}"/>
              </a:ext>
            </a:extLst>
          </p:cNvPr>
          <p:cNvSpPr txBox="1"/>
          <p:nvPr/>
        </p:nvSpPr>
        <p:spPr>
          <a:xfrm>
            <a:off x="871442" y="685800"/>
            <a:ext cx="4353116" cy="1474666"/>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lang="en-US" sz="2700" b="1" i="0" kern="1200" dirty="0">
                <a:solidFill>
                  <a:srgbClr val="595959"/>
                </a:solidFill>
                <a:effectLst/>
                <a:latin typeface="+mj-lt"/>
                <a:ea typeface="+mj-ea"/>
                <a:cs typeface="+mj-cs"/>
              </a:rPr>
              <a:t>The importance of self-care</a:t>
            </a:r>
          </a:p>
          <a:p>
            <a:pPr algn="ctr">
              <a:lnSpc>
                <a:spcPct val="90000"/>
              </a:lnSpc>
              <a:spcBef>
                <a:spcPct val="0"/>
              </a:spcBef>
              <a:spcAft>
                <a:spcPts val="600"/>
              </a:spcAft>
            </a:pPr>
            <a:br>
              <a:rPr lang="en-US" sz="2700" b="0" i="0" kern="1200" dirty="0">
                <a:solidFill>
                  <a:srgbClr val="595959"/>
                </a:solidFill>
                <a:effectLst/>
                <a:highlight>
                  <a:srgbClr val="FFCFDE"/>
                </a:highlight>
                <a:latin typeface="+mj-lt"/>
                <a:ea typeface="+mj-ea"/>
                <a:cs typeface="+mj-cs"/>
              </a:rPr>
            </a:br>
            <a:endParaRPr lang="en-US" sz="2700" kern="1200" dirty="0">
              <a:solidFill>
                <a:srgbClr val="595959"/>
              </a:solidFill>
              <a:latin typeface="+mj-lt"/>
              <a:ea typeface="+mj-ea"/>
              <a:cs typeface="+mj-cs"/>
            </a:endParaRPr>
          </a:p>
        </p:txBody>
      </p:sp>
      <p:sp>
        <p:nvSpPr>
          <p:cNvPr id="4" name="TextBox 3">
            <a:extLst>
              <a:ext uri="{FF2B5EF4-FFF2-40B4-BE49-F238E27FC236}">
                <a16:creationId xmlns:a16="http://schemas.microsoft.com/office/drawing/2014/main" id="{7680DBAA-34AB-C52A-019B-CD8AA48CA64F}"/>
              </a:ext>
            </a:extLst>
          </p:cNvPr>
          <p:cNvSpPr txBox="1"/>
          <p:nvPr/>
        </p:nvSpPr>
        <p:spPr>
          <a:xfrm>
            <a:off x="871442" y="2447337"/>
            <a:ext cx="4353116" cy="3770434"/>
          </a:xfrm>
          <a:prstGeom prst="rect">
            <a:avLst/>
          </a:prstGeom>
        </p:spPr>
        <p:txBody>
          <a:bodyPr vert="horz" lIns="91440" tIns="45720" rIns="91440" bIns="45720" rtlCol="0" anchor="t">
            <a:normAutofit/>
          </a:bodyPr>
          <a:lstStyle/>
          <a:p>
            <a:pPr>
              <a:lnSpc>
                <a:spcPct val="90000"/>
              </a:lnSpc>
              <a:spcAft>
                <a:spcPts val="600"/>
              </a:spcAft>
            </a:pPr>
            <a:r>
              <a:rPr lang="en-US" sz="2000" b="0" i="0" dirty="0">
                <a:solidFill>
                  <a:srgbClr val="595959"/>
                </a:solidFill>
                <a:effectLst/>
              </a:rPr>
              <a:t>When exam stress hits, it might feel like there’s no time for self-care, or that you should be spending every second revising. Revising is important, but it’s going to be harder if you’re not looking after yourself.</a:t>
            </a:r>
          </a:p>
          <a:p>
            <a:pPr>
              <a:lnSpc>
                <a:spcPct val="90000"/>
              </a:lnSpc>
              <a:spcAft>
                <a:spcPts val="600"/>
              </a:spcAft>
            </a:pPr>
            <a:endParaRPr lang="en-US" sz="2000" b="0" i="0" dirty="0">
              <a:solidFill>
                <a:srgbClr val="595959"/>
              </a:solidFill>
              <a:effectLst/>
              <a:highlight>
                <a:srgbClr val="FFCFDE"/>
              </a:highlight>
            </a:endParaRPr>
          </a:p>
          <a:p>
            <a:pPr>
              <a:lnSpc>
                <a:spcPct val="90000"/>
              </a:lnSpc>
              <a:spcAft>
                <a:spcPts val="600"/>
              </a:spcAft>
            </a:pPr>
            <a:r>
              <a:rPr lang="en-US" sz="2000" b="0" i="0" dirty="0">
                <a:solidFill>
                  <a:srgbClr val="595959"/>
                </a:solidFill>
                <a:effectLst/>
              </a:rPr>
              <a:t>Try to eat right, get some sleep, and give yourself a break – whether that’s gaming or hanging with your friends. We’re not robots – we all need a breather now and then.</a:t>
            </a:r>
          </a:p>
        </p:txBody>
      </p:sp>
      <p:pic>
        <p:nvPicPr>
          <p:cNvPr id="1026" name="Picture 2" descr="Self care thin line icon: hands hug ...">
            <a:extLst>
              <a:ext uri="{FF2B5EF4-FFF2-40B4-BE49-F238E27FC236}">
                <a16:creationId xmlns:a16="http://schemas.microsoft.com/office/drawing/2014/main" id="{1F998865-B713-02D4-31D0-9FCBB56A0B8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781801" y="1053257"/>
            <a:ext cx="4797056" cy="47970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54450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C52C7A34D0A2B44B210D9860407C426" ma:contentTypeVersion="18" ma:contentTypeDescription="Create a new document." ma:contentTypeScope="" ma:versionID="ae9be2ee5c6306751a69c4dc745f9c76">
  <xsd:schema xmlns:xsd="http://www.w3.org/2001/XMLSchema" xmlns:xs="http://www.w3.org/2001/XMLSchema" xmlns:p="http://schemas.microsoft.com/office/2006/metadata/properties" xmlns:ns2="a7d60d49-1d04-4b82-bbba-b9112810fdcd" xmlns:ns3="1426f363-3add-4802-9905-43095fe679b2" targetNamespace="http://schemas.microsoft.com/office/2006/metadata/properties" ma:root="true" ma:fieldsID="7930dd5020bead84a262bab1456dcb8d" ns2:_="" ns3:_="">
    <xsd:import namespace="a7d60d49-1d04-4b82-bbba-b9112810fdcd"/>
    <xsd:import namespace="1426f363-3add-4802-9905-43095fe679b2"/>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3:SharedWithUsers" minOccurs="0"/>
                <xsd:element ref="ns3:SharedWithDetails" minOccurs="0"/>
                <xsd:element ref="ns2:MediaServiceObjectDetectorVersions" minOccurs="0"/>
                <xsd:element ref="ns2:MediaServiceGenerationTime" minOccurs="0"/>
                <xsd:element ref="ns2:MediaServiceEventHashCode" minOccurs="0"/>
                <xsd:element ref="ns2:MediaServiceSearchPropertie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d60d49-1d04-4b82-bbba-b9112810fdcd" elementFormDefault="qualified">
    <xsd:import namespace="http://schemas.microsoft.com/office/2006/documentManagement/types"/>
    <xsd:import namespace="http://schemas.microsoft.com/office/infopath/2007/PartnerControls"/>
    <xsd:element name="MediaServiceMetadata" ma:index="5" nillable="true" ma:displayName="MediaServiceMetadata" ma:hidden="true" ma:internalName="MediaServiceMetadata" ma:readOnly="true">
      <xsd:simpleType>
        <xsd:restriction base="dms:Note"/>
      </xsd:simpleType>
    </xsd:element>
    <xsd:element name="MediaServiceFastMetadata" ma:index="6" nillable="true" ma:displayName="MediaServiceFastMetadata" ma:hidden="true" ma:internalName="MediaServiceFastMetadata" ma:readOnly="true">
      <xsd:simpleType>
        <xsd:restriction base="dms:Note"/>
      </xsd:simpleType>
    </xsd:element>
    <xsd:element name="MediaLengthInSeconds" ma:index="7" nillable="true" ma:displayName="MediaLengthInSeconds" ma:hidden="true" ma:internalName="MediaLengthInSeconds" ma:readOnly="true">
      <xsd:simpleType>
        <xsd:restriction base="dms:Unknown"/>
      </xsd:simpleType>
    </xsd:element>
    <xsd:element name="MediaServiceDateTaken" ma:index="8"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15dfd691-d440-46c1-9855-79c82727649a"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426f363-3add-4802-9905-43095fe679b2" elementFormDefault="qualified">
    <xsd:import namespace="http://schemas.microsoft.com/office/2006/documentManagement/types"/>
    <xsd:import namespace="http://schemas.microsoft.com/office/infopath/2007/PartnerControls"/>
    <xsd:element name="SharedWithUsers" ma:index="9"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0"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3373fe23-1872-4ffa-848c-e05fc23e7b03}" ma:internalName="TaxCatchAll" ma:showField="CatchAllData" ma:web="1426f363-3add-4802-9905-43095fe679b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LengthInSeconds xmlns="a7d60d49-1d04-4b82-bbba-b9112810fdcd" xsi:nil="true"/>
    <SharedWithUsers xmlns="1426f363-3add-4802-9905-43095fe679b2">
      <UserInfo>
        <DisplayName>D McGarvey (BWA)</DisplayName>
        <AccountId>60</AccountId>
        <AccountType/>
      </UserInfo>
      <UserInfo>
        <DisplayName>BWA-Year 11 Team Members</DisplayName>
        <AccountId>240</AccountId>
        <AccountType/>
      </UserInfo>
    </SharedWithUsers>
    <lcf76f155ced4ddcb4097134ff3c332f xmlns="a7d60d49-1d04-4b82-bbba-b9112810fdcd">
      <Terms xmlns="http://schemas.microsoft.com/office/infopath/2007/PartnerControls"/>
    </lcf76f155ced4ddcb4097134ff3c332f>
    <TaxCatchAll xmlns="1426f363-3add-4802-9905-43095fe679b2" xsi:nil="true"/>
  </documentManagement>
</p:properties>
</file>

<file path=customXml/itemProps1.xml><?xml version="1.0" encoding="utf-8"?>
<ds:datastoreItem xmlns:ds="http://schemas.openxmlformats.org/officeDocument/2006/customXml" ds:itemID="{813A0D2A-3903-44A1-8AB3-D8D0884BF1DE}">
  <ds:schemaRefs>
    <ds:schemaRef ds:uri="http://schemas.microsoft.com/sharepoint/v3/contenttype/forms"/>
  </ds:schemaRefs>
</ds:datastoreItem>
</file>

<file path=customXml/itemProps2.xml><?xml version="1.0" encoding="utf-8"?>
<ds:datastoreItem xmlns:ds="http://schemas.openxmlformats.org/officeDocument/2006/customXml" ds:itemID="{D0095C29-7FE1-47DB-B98D-063077850F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7d60d49-1d04-4b82-bbba-b9112810fdcd"/>
    <ds:schemaRef ds:uri="1426f363-3add-4802-9905-43095fe679b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6F7D531-9EB3-42DD-A117-074380C8F8FA}">
  <ds:schemaRefs>
    <ds:schemaRef ds:uri="http://schemas.microsoft.com/office/infopath/2007/PartnerControls"/>
    <ds:schemaRef ds:uri="http://purl.org/dc/terms/"/>
    <ds:schemaRef ds:uri="a7d60d49-1d04-4b82-bbba-b9112810fdcd"/>
    <ds:schemaRef ds:uri="http://purl.org/dc/dcmitype/"/>
    <ds:schemaRef ds:uri="http://schemas.microsoft.com/office/2006/documentManagement/types"/>
    <ds:schemaRef ds:uri="http://purl.org/dc/elements/1.1/"/>
    <ds:schemaRef ds:uri="1426f363-3add-4802-9905-43095fe679b2"/>
    <ds:schemaRef ds:uri="http://schemas.openxmlformats.org/package/2006/metadata/core-properties"/>
    <ds:schemaRef ds:uri="http://schemas.microsoft.com/office/2006/metadata/properties"/>
    <ds:schemaRef ds:uri="http://www.w3.org/XML/1998/namespace"/>
  </ds:schemaRefs>
</ds:datastoreItem>
</file>

<file path=docMetadata/LabelInfo.xml><?xml version="1.0" encoding="utf-8"?>
<clbl:labelList xmlns:clbl="http://schemas.microsoft.com/office/2020/mipLabelMetadata">
  <clbl:label id="{defa4170-0d19-0005-0004-bc88714345d2}" enabled="1" method="Standard" siteId="{d01f8ca0-c98d-4f0a-bb28-4e4ea4cfaf9f}" removed="0"/>
</clbl:labelList>
</file>

<file path=docProps/app.xml><?xml version="1.0" encoding="utf-8"?>
<Properties xmlns="http://schemas.openxmlformats.org/officeDocument/2006/extended-properties" xmlns:vt="http://schemas.openxmlformats.org/officeDocument/2006/docPropsVTypes">
  <Template>office theme</Template>
  <TotalTime>31</TotalTime>
  <Words>914</Words>
  <Application>Microsoft Office PowerPoint</Application>
  <PresentationFormat>Widescreen</PresentationFormat>
  <Paragraphs>67</Paragraphs>
  <Slides>12</Slides>
  <Notes>0</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Adelle Sans Cnd</vt:lpstr>
      <vt:lpstr>Aptos</vt:lpstr>
      <vt:lpstr>Aptos Display</vt:lpstr>
      <vt:lpstr>Arial</vt:lpstr>
      <vt:lpstr>Founders Grotesk</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Miss Y Duckworth</cp:lastModifiedBy>
  <cp:revision>134</cp:revision>
  <dcterms:created xsi:type="dcterms:W3CDTF">2024-05-02T19:21:15Z</dcterms:created>
  <dcterms:modified xsi:type="dcterms:W3CDTF">2024-05-02T20:42:24Z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0x010100BC52C7A34D0A2B44B210D9860407C426</vt:lpwstr>
  </property>
  <property fmtid="{D5CDD505-2E9C-101B-9397-08002B2CF9AE}" pid="4" name="ComplianceAssetId">
    <vt:lpwstr/>
  </property>
  <property fmtid="{D5CDD505-2E9C-101B-9397-08002B2CF9AE}" pid="5" name="_ExtendedDescription">
    <vt:lpwstr/>
  </property>
  <property fmtid="{D5CDD505-2E9C-101B-9397-08002B2CF9AE}" pid="6" name="TriggerFlowInfo">
    <vt:lpwstr/>
  </property>
</Properties>
</file>